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8" r:id="rId6"/>
    <p:sldId id="262" r:id="rId7"/>
    <p:sldId id="259" r:id="rId8"/>
    <p:sldId id="260" r:id="rId9"/>
    <p:sldId id="273" r:id="rId10"/>
    <p:sldId id="266" r:id="rId11"/>
    <p:sldId id="268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4" autoAdjust="0"/>
    <p:restoredTop sz="86380" autoAdjust="0"/>
  </p:normalViewPr>
  <p:slideViewPr>
    <p:cSldViewPr>
      <p:cViewPr>
        <p:scale>
          <a:sx n="71" d="100"/>
          <a:sy n="71" d="100"/>
        </p:scale>
        <p:origin x="-11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D24669-B6EF-404B-8CCA-911759015566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C147E4-E5DA-4B78-981F-0339E894B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Ecology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6019800"/>
          </a:xfrm>
        </p:spPr>
        <p:txBody>
          <a:bodyPr/>
          <a:lstStyle/>
          <a:p>
            <a:r>
              <a:rPr lang="en-US" dirty="0" smtClean="0"/>
              <a:t>Ecology is the </a:t>
            </a:r>
            <a:r>
              <a:rPr lang="en-US" b="1" dirty="0" smtClean="0"/>
              <a:t>study</a:t>
            </a:r>
            <a:r>
              <a:rPr lang="en-US" dirty="0" smtClean="0"/>
              <a:t> of relationship between living organism &amp;their environment.</a:t>
            </a:r>
          </a:p>
          <a:p>
            <a:r>
              <a:rPr lang="en-US" dirty="0" smtClean="0"/>
              <a:t>Ecology is the science the attempt the answer</a:t>
            </a:r>
          </a:p>
          <a:p>
            <a:r>
              <a:rPr lang="en-US" dirty="0" smtClean="0"/>
              <a:t>  Question about how the nature works.</a:t>
            </a:r>
          </a:p>
          <a:p>
            <a:r>
              <a:rPr lang="en-US" dirty="0" smtClean="0"/>
              <a:t>Ecology is coined by </a:t>
            </a:r>
            <a:r>
              <a:rPr lang="en-US" dirty="0" err="1" smtClean="0"/>
              <a:t>german</a:t>
            </a:r>
            <a:r>
              <a:rPr lang="en-US" dirty="0" smtClean="0"/>
              <a:t> biologist </a:t>
            </a:r>
            <a:r>
              <a:rPr lang="en-US" dirty="0" err="1" smtClean="0"/>
              <a:t>ernst</a:t>
            </a:r>
            <a:r>
              <a:rPr lang="en-US" dirty="0" smtClean="0"/>
              <a:t> </a:t>
            </a:r>
            <a:r>
              <a:rPr lang="en-US" dirty="0" err="1" smtClean="0"/>
              <a:t>haeckel</a:t>
            </a:r>
            <a:r>
              <a:rPr lang="en-US" dirty="0" smtClean="0"/>
              <a:t> combing two </a:t>
            </a:r>
            <a:r>
              <a:rPr lang="en-US" dirty="0" err="1" smtClean="0"/>
              <a:t>greek</a:t>
            </a:r>
            <a:r>
              <a:rPr lang="en-US" dirty="0" smtClean="0"/>
              <a:t> words </a:t>
            </a:r>
            <a:r>
              <a:rPr lang="en-US" dirty="0" err="1" smtClean="0"/>
              <a:t>oikos</a:t>
            </a:r>
            <a:r>
              <a:rPr lang="en-US" dirty="0" smtClean="0"/>
              <a:t> means</a:t>
            </a:r>
          </a:p>
          <a:p>
            <a:r>
              <a:rPr lang="en-US" dirty="0" smtClean="0"/>
              <a:t>House or dwelling </a:t>
            </a:r>
            <a:r>
              <a:rPr lang="en-US" dirty="0" err="1" smtClean="0"/>
              <a:t>place&amp;logus</a:t>
            </a:r>
            <a:r>
              <a:rPr lang="en-US" dirty="0" smtClean="0"/>
              <a:t> means study of relationship bet organism their environment.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259186" y="211740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mtClean="0"/>
              <a:t>Positive and negative interactions</a:t>
            </a:r>
            <a:endParaRPr lang="en-GB" sz="2400"/>
          </a:p>
        </p:txBody>
      </p:sp>
      <p:sp>
        <p:nvSpPr>
          <p:cNvPr id="2" name="pole tekstowe 1"/>
          <p:cNvSpPr txBox="1"/>
          <p:nvPr/>
        </p:nvSpPr>
        <p:spPr>
          <a:xfrm>
            <a:off x="706533" y="358017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smtClean="0"/>
              <a:t>Predation</a:t>
            </a:r>
            <a:endParaRPr lang="en-GB" b="1"/>
          </a:p>
        </p:txBody>
      </p:sp>
      <p:sp>
        <p:nvSpPr>
          <p:cNvPr id="5" name="pole tekstowe 4"/>
          <p:cNvSpPr txBox="1"/>
          <p:nvPr/>
        </p:nvSpPr>
        <p:spPr>
          <a:xfrm>
            <a:off x="4932040" y="286793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</a:t>
            </a:r>
            <a:r>
              <a:rPr lang="en-GB" b="1" smtClean="0"/>
              <a:t>nterspecific competition</a:t>
            </a:r>
            <a:endParaRPr lang="en-GB" b="1"/>
          </a:p>
        </p:txBody>
      </p:sp>
      <p:pic>
        <p:nvPicPr>
          <p:cNvPr id="1026" name="Picture 2" descr="http://www.bio.miami.edu/dana/pix/lion_preda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745" r="16429" b="11754"/>
          <a:stretch/>
        </p:blipFill>
        <p:spPr bwMode="auto">
          <a:xfrm>
            <a:off x="225443" y="988438"/>
            <a:ext cx="2762381" cy="243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data:image/jpeg;base64,/9j/4AAQSkZJRgABAQAAAQABAAD/2wCEAAkGBhMSERUUEhQVFRUWGBgaGBgYGBoZHhkYGxoaGyAeGhgeICYeGRokHBoZIC8gIycpLSwsGh8xNzAqNSgrLCkBCQoKDgwOGg8PGiwfHyQsLCwsLCwsKSwsKSwsLCwsKSksLCwsLCwsLCwsLCwsLCwpLCwpLCkpKSksLCwpKSwpLP/AABEIAI0BZAMBIgACEQEDEQH/xAAbAAACAwEBAQAAAAAAAAAAAAAEBQIDBgEAB//EADsQAAECBAQEBAQFBAIDAAMAAAECEQADITEEEkFRBSJhcRMygZEGobHwQlLB0fEUFSPhYnIWM4IHc7L/xAAZAQADAQEBAAAAAAAAAAAAAAAAAQIDBAX/xAAiEQACAgICAwEAAwAAAAAAAAAAAQIREiEDMUFRYSIEEzL/2gAMAwEAAhEDEQA/ANX4Y+nv+hjyhXUMfvvSDFcNU4ygUfb7eOo4Wvp7j676R4ziz1LQIZoIAapu2/1j0gH8QYav0/08E/2hW4BaOnhqrFTEi4Oo7g6PCxYWigrAd2fb9IpmrfpqOw+jwZ/Zy4OYE3e7W/e8TXwvk8wfU5b9oMGO0ASwzO5r7dI7iEcoqDdho337RbN4PMLqCncAWYHu/SInh81LBWQhmZ6fP79oTix6BUy1EAUbc77N6iK1IUmgTVgRQsfvpDBOBmMQMtKAZn7vtrBMvCkK81QXubkba2MCixNiqVIUeYgi7jQ9OsRSkmvmDuQzMS5po8P5eAS71tVyd69Lxz+3uA1Du/WHgxKSEc2bQFIBUDW4LFxb2vpFpw9ASN3f8wp6UaGCeDl+ZQYOwBIJdrn7vHsTg0JuoAB3dzuTq5pE4Psq0J1YMDyilXcMNtI6jCKD1DkHauzhr1p6QwMyWRRZd2pZvuo7xfKWhPK5NHqHprU1G7fvAkDYiXw1qgCly9Mr9qs30ikcOJVWxFdhSga+t+940x8MO6yGFmGu49IGWqQkgico3Y5QuoG4G36RWP0m0IzwpP4jzECoqfaJq4fko1SwbKWAckOffWNErC4YgssA22Y/vHMfwyWpP/sCANX0f5GHgwtGTPDNXcV0bvSzN9ekWSMHlCxQEhkkgi4AOtXc2s0aNPCcqMpWVEMzEtWm38RFPA6g7O3OfdsrdP5hYMPyJf7eNALaWLsDToGEcOAvQO7gj72arQ7/ALOsMEMzfYo0dlcJrzd+lh7GnW0GLHaEMvhgGYsRrf72HvEp3CwfwOKUNPUbGu2sPBwVZPvV3ppozxFXBF1OckmoLUf62gxkwtGamfD6SxTZ2F692BLE60v0giVwXKo7UYu4Bv8AUbaw3ncNWlLkKNw3z9qUgPwpy05hLJBfl9bPrbaJaYJLsXTPh0FOQFRTV2FySzn8xYa0jx4egcqCQ7OctGYmvytaHow0wpByB3JZ2dL6V+6xViJKlJqBcZWUHy3uzg20MLY6QlRwtKjlIc5XDAitHD9S8ew2CRRwklOYszhsrV7u+kOzKrmpo/sOl+vXvEJuGSas/NYEDWver6wMdIXqwAcgBiSQwpS9H1cCJHhiKU2L6OxoaU1hguQCGWVPQpIJGU6C3yOrxOacrl30L9CLblztrCASjhLNZmUAwNrigsLV7x0cEASFOogMKtRm96w4TI1djqNdwe1W+UeEpIDOCc3qCPXaCwoT4fAlRYvoBmsCCa/OrbvpFmD4UAFa5hUFrhmIcUqB7QzXlBBDOP0q/wArRTJn5jmzWcs1WY3q3pBYUC/2hJUymHM7gX77HTsY8jh6QrLeiVEGxYZaUqH67QWtYLku5uz9auNCA/eITFgpcA66k+4139ILBIFn4TlcJI0AG5LbdC/rHP6VHMAkhzmc1cB9e5t1i3O7MbB66mnvc+0SRPCVKBqlRB0oaaHrAmOgSVggTYggJJFQyjcWqkNT1iSMOBuOjhn9bUgiZOuTo1mv96xWqcAM9KvTtp11BgsDn9BLQAMyhrSPRIrSuvL86679Y7D2I1S8QSNHs4B94qw80h1FZX3AH0pFZDEV6RBUwtSn6t0jVyZlSL1406kUB0v6+hgWfjCnKVOwvrcfWPIGvT3ekcmSxa7b6/vCyZVIkFAnM6wS1AQ1qaUDU9IGIXqo7kuxAL2Ipten1iUpGXr+t29biI5Q+gehqS3X5AQPY+gwLJNSwqKm/wB0LxSMGPxFSq77AV3rb0iXguxcO2+7f7jyZhdjT20ox1idiJTVJdIJIazbnQ6+sdQtwoEsxIo2lvmY6qSogg0s5EU+Bch+YXFDW7ixN/aHYiWQkl1nUUHb5QWJzNUN/rWAwSGSmtKnqNe5iaHsQwFR0L/dILHR6cCXYsTdwan9NfeBESnU5cuXtTuwg6bXQAfiYtS2/eOKZgKpsPp8oLDoG8FIKgAmqtvumkQXShNEuxPU2A9YvnJA8ykgFqnRu+tP1ipKEqAIUCCDUJf22ptGdF2BSsRlnS0FLhTgE6EVbrSgMM/6TNRIADOSzWNCOop84DxeGC1JKgWSSsGoykOz9GNu0WSZwFM2ZgWILncg9LVPzh2hUw9EgIcEBVCRQF6bHrp2iMhQqxqWo2l6N9IXy+IpmKUlIc6tZKt30NbPEkzUpmMtQSpVQCRZgDlu4cE9zBmvAOD8jY4lqBXS3Xb9e0enYvkcKpq4/wB3gGZLdI1FC76G3diBEgCzEFiR9t2Pyi8mRQT/AHG7EEfwxu4pSOzeI1yjv6ODTvX5QrShSXBRbyl3dNq9aC+0eWvnIfmy7fhA/wB1h5MMUMJ/EKPQEHbvb2iE3ihcDmo9qAhr9aws8QFmoXAHz9tI9MQQpRAJYkhteldWMFseIUnGKUWJvT/qdCehOvWBpvE1g0UzUfYsGb2b0iSEsQp6jVhrVujW9IhMBYgB8xegdjdx0iGykiMiapJUlRJJJqwYakAC1AS53juJxQT+E62ozVvRxo4q8RnSluGCSkuPMQSwI0DddNoBkoQsHxJbFJIYgkJuzkeZ6H1FIihksRxvIQJrAOnKbXNj3ps8X4jH8uZioGhA/MbMdbP6xXjMPLQQShISwflAAH/1ViwHRoJMlASMxuKGUHLZQT2N6sLiLxHaBBjToCHDijFwNHtQ/KmkW4bEKUlRZrMDeoo70DH7rHUYxCnKcykPV2YLZqkkJ5rUJDnSImQpKkpUAnMNwSShT0LMDZnHYxDC0QROJypTmcgu5Ysa1oa2jkyfRyTVyQKGw1Ni1ddIJThVJBZScoYFRBBq1OtTvtAqpozEKSFJBdSyoGoLskDr84eI7LJKVLfwwXNgOgo5fr7mJYnAzJacylJFBnrYDWzAGmt4Tca43O8MqQ0lIpTK5VYO1OsJcLx/ET1lCXPhlKnFM1FJUFA+YZVEkWhqFugbrZq0YlKiFEnKABU30vrFnE5c5CQpCSuWL5TzAixbfqNhGRw3xamZ/iUnOpCsoylklJLBxYmumojUfC/xdKm50SZnjLQP/WQUKIFCWPmHUOWZ2icJW9Fyca0UnFKqRRg7KuLO2/ptAclSFJATMzFJYu5Z+airkE7s3URrOIcHCyVBWUbKS7dgHNNxaM/ivhTwyqZn8ZRYMkKFq8oOb6aCNMTPJC6ViACUFaSTRgGIDOU0tUHZrQaJxWlQQkggOxDAAitbM7H+RHJHB5kxleDNlrc+d6O7uXBU/TRusWrwC5IBTJJBBDBSgLVLCxNAadamJxG6BUY9KQxqf/1r2o3KXDNHoJn8OxD8khKhv4ih8iH6Vj0XiGjUCc9XD/XrElTAaW+9YWYVCilzboaWAtp9mDJYqD60i6MAhJYs2u/3rEVZSXLUfXX9o6oBVfnAkrFy1zFIChnTVt0k6dHDHYwUBMrAcC2vT0iUtmLMw1PX9mHvFOLmpTZhRy5Ap9iA5ONStJqcoHmGvYbRlOSibQg5bJzMapy3lF/rX94VyvjULxKJKR51FJURfkUQEjSoFdaQxlzkKFK0sRcdoQSeAyhiFYtwChgEksAVcgITY8qvSHxNXsrljrRuMNiCoN+YgV9d9g3tHkLpVwpLva1T66wuwuJlrllSCGJuKAEOkv2LQXmSpyTUh/3/AFimYFiWUfNQ0FvsRyxZVbj+f9QIktZwXID6htGtHkzFGiw4FjV6X/iEUFpUzEW1p0hdxfjgkhNlKU7J3bfapgtKXbXT7Fow3xTOeepZSmgSAaVLl2I1Ys8IqCTey/4t+IswTlYkHmkEhJUWGoHlFS7wR8L4id4YmTKKWo5UAuJaA+UOTfSjWEJUcUlrJCqLzMl3d9hRm1cGDJmJmZSUsEgfdaUesXiqpm78NG1xfF8soGnU9G1hTJMyemq8qHH/ANDps7vCWXxPx8OoEMQoBQYhybKHQhwYY8Ix6UJcl2cJA3BuTqwYe8c8oDSpaHsvDeGgAMkMWTf1fUwk45xVKJRJaY1QknXpqPSI43jJXLOUcxckkPlSDRgOlYQcQxCkvMUjMHcFJZtKpNxo43rE434BaCZPxHOy8pAAazgB/V/XpDPB/EM00JJD1PMaXDClT6wswRBS4DZgKbakfODZEhIFSWc+XtYjUfQgQYUNy+GilcbCndxY1N+2jQXLnWKXGz1v9BWMwuWKsAmhZ/TbSCsDiJiSR5ntUgnsDVusXv2ZNIc+AHqqn7fMbv0iOIkjPmQMwUA5sE1119W0iMqeD+YGt6/SPTcQHIDJ3s1dDtFZeyMfR2fggpJHiKyqy0Di1XfQmK1TQpOVIYtQqFUmupHcRWniQTykZQzAu6fU3SL394uUvcsNf4GlfURSakKmuwLG4yZLQpSVDluGcN5ddS/qYJnSlI/yAZ065CQUpINW/HbU9oAxMwKJDEAgBknqCfQOD1EdxPEiKoS4Zi5pQkDvce5iaHV9DM4csnKlxuS92ILZizuBrpA+MwasiWrRjlqalrsdL6RSnjfIHUXCRdNCXblTctv2hdxX4jCQUuosPwgkgvRjRq0aBspQY0mKJQE4jypJPMBVIFQSGBfm2oaR1C1LPIkry8yTMZkgtoACzO3eMbJ4jMm4hCJpVkUsOFBswZ2SbEaQB/43NHEZs3LNlrMxapYBIKwVFlAg0Q2kXCF3eiZ/mktmpnfFMt1I8SWVhWoAS/8AxAPe8KOJcSCpolGYlK1nlS+QkCwRRuY0DkPo7whx3BiZ7ZFuXzHWpFSLiJ47gwTisLiFOpJKQrouWdemUU6ho14+O3UmTyTpXFDXDYhAQQFlUuYmqjv3hPieICSmcpAIP/qSyvzVs72q/WFEzHupybusgWAVX6fSBOO4g+K8ugCQWOhYCx9I0hxWyJ8iSCMMsgNLLEu6hdyGcHRv0hh8LfD+Lkz/ABpSHKCkpmZgB5gDV9QWI2eFvDlTSgrUBskhIdT9fu8fQ/g3iRkyJiprfmIo9LU0KjSNJSwtGSWe2fRsdOW0vIrL5wqjmwIADEvT2+QK5Gdax4pQctSjKnNr5SPnCiXxCfPlLmJ/EpHKWIZikM9ATRzuIvROWHK0XJKiVEAB3YhsoANq27Rytm8UEzp6JYKlZlCjlayWPbSrWgbC8aSsKKFZjmZTFmt1d7eh6QUMhW+cDMAMhy5XbSjg+/zinwU5iFzZhGZ2oLULMkOmw/mJuyqQF/5rPQSlUmcpjQpQ4I0rHonMkOXTnOhNE1FLE0NHjsLIVL0MTiHDdH3qP9RyXPTlc6VFDqW9YrCALgEkXH3aIIQgGlHb6CLsmivjnEDLkrUg1CXqKB6OW0rfS8fE5/xdPRifEfmBY1cEa1BqC3XvH3BeHSUquAXqHB7g3ePgPxPhAjETMrtmLOzkHWgAr0jo4Em6Zly2o2jdn4pRikJdzMCiKksBRiwNSx+UGHiuZJkyiymD1ZRFiUqs8fOvhxJz0IGjksA/6x9AwgSJYSkqVlIClNlzE3CaeXR2jm5uFRlo6+HlcoqxpwrEKRKAUpSlAlidQCE1O+phR8WcRmpUsSmyLCCW/Lc9bpIHaGsnCTSFKzgp8Q5WZ0JagLel9oXfEXw7iJzTMNlUEAy1JUWJILul6a7wuKKy2PlloK+FfjGWkCVMfnKQCBUKKmDjUEtbqY3ebLQC1Xe3Rv1jHfBXwoiXLlTp8koxAJPMsqF2C8rsFEUbse2tlTu3ztu8aTq9HOugmWgttEkyyPzfdLxFCaFh27bxYLUYWNoigAsQhZChzBRSR8t9Ha/WPk+J4yRMTLxeHnJS+QkOCk7pS3P71aPsCk2FCXq7/bRROmskEj562hxaT2rKt1o+cYbE+GcgWJqSM0tRoVJu59IbSp5UOUJfcAE7220i6b8JoUZUtIYJABU5dtWUO7dKQ0l4EoAEoJQkPdPWlQOjdaw2XkZviGEXlzBBSWcbKvR9qxWMaNC1qGjDX7Ea6RiCXDW6UdmLaRmPi74UmoSJ0p8hfOm+U7gbRJcZ2UpxAWSpKimuh+6R2auYApKk5gpJzAFmBADjQq1hNwSWbsoU5a0L0d++20PzPCpP+VKbuFC4ajvcDSu8L4U9APBOJUMogZ0nKQ2qRcbOA/rDqW7CrdBGY4HiEqnLsXZlDo/ubCNFKnpUBVvv94mS2TYdhlB63rU6doumTk2c/qenvC9QWoKyM253bRrGK5HDp0wlkhgwYEqKvdh7xAzuOxy9PLe+3rX1gvArWUpKh2d3dmr7mkG4L4TQeZZch7HXro8Ez+G25iG9Se+2kILRQpAWGJe/Z/XpTeBROMvLLXRBPIfyvoTts9ovmTkyr2Ot2AirFTErRQ5tQ4a3SF9Q9PTAcdjkKHhBYRMzElF+UUOZRF4SJxUwTBSWClQoCWyNTKbFRoXgjjysqUzkJBU4EwEXFgT8kv8A9YXTpyFrBSCFJsBWwq5du0dMFezOToe4fFLXMy5AyRWYXGZgSw0ABsOhMUokLCqqIZKVDmTUtsTyiruesNJE4SZQCwlwhyDTsHPKm+u4hXhpmYKmkJzLDMkFkl61ep0fpA470JS0KeC4HxMcHWVS0LzKOYqyZanMs3JLMBGl+OZQnpXUoSJIKiLgpmFRZWrgxmhxUYeaEIASkbDXXrf3aA8TxJc4zEFalZk2d8ooS2la1MbL2YydlQkTsqUy5i0KIZCi+ah36/SOfFHEZjIQVKmLQ3irNs4Dczakvett4Q4earDrCpU0zFkkISEqcE2UQQxU9gHrrH0D4K4QcPJXLxSU5p5zKCy5ytqNS9flpGvLS2RxXdM+d/1Sbly+jt0vvA6EKVVSnSnVsxA0f6O8fRsb8A4QKJUpTFiBLDACm9auPntBHEPgXDy5KxIQcyklllbgFLEDYkknpSIj/IgloqXC2zHcFxC5iglRdNqUYbISNBv6xuZPBJ39MvwwkKKeQKoVZS4p8gT0j5xh1rwc0GbLWlVgFJZxSxPzIjd8M+LZeLYf1AkLq/iA5Q4ZgQQK0Z9RC5YPtBCSWmVfCvxvNTO8OYAhJITlUCOb9FA1jfTZ5UMuRg53VQas7+v7xneM/ARxCQtUxHjZXSuWk5FMKBVSTa7kh36Qs+E+OYjxpknEIS0shK2WykmjFvxJIcONxtGco5q0WvyzWolIfOoFGXdZy0F8oAGn8Rz+pTzKQsEPoSpzuNAKEt1iwTUFylymrsHyu5dmcXinOOYqZShoRRQ0ZVKkE22eOazaiEnGJSPOzsajoBqX0j0VqxJScqZOYDVm6sA9qx2ABsJJS4qadA/+ogudUBWj1a3+tYtzvX7aB1TgkFUwpAFybbRsZAfG55yWDJNVOwA06l4+UcawoWpYULZ1BXufanzjd8a4yFkuqpOxsnpoDvGR4ljUNNcu96Ow/QPvFw07QpdCaTiESkDLVySegp83hzKmKmkKUAPD5XFHO9P2irBCWuUAkBwXf9xDLw01ewYgaU1Ji59hFjH4f4mpM4S+bKAEqDE5knruI2vDsAyTnbmWohtswb1I+sfL5/FVsmmqSCl3DKBp6bbxu+C8UWtYSzIUlxUUV/1a2kYONGmVo0qQHF+X7pEpUlNgB6RBwGc7v1iaZm0BmESUEaRebWrFcuZpHZi6gbxVEA0xelngcSwTWx0u8FGYGJPqe0UGYzM0Ki0yE2VRiNfp/MVSpJcNyt9s1u4i84wvb2pHZU8ag1O8ArLcHKlggAaVb6wWtfMkPQGnXT9YCS34dfsxTxDF5ZS1flQTTdqQdAlbMN4omT5sxICUlaxLApypJFO9/WIYqRMMpUtOQkgrUbgBIJJJbp9LRzAEiWkNzMWcizPWmv6wXxZYlyfDcBSwM5FOUVZtz+sKJ0M+b4XiCpRBIIo/vr7w9wHxWhRfmB1LUHfv+kJeKpJIdsyjToP2hfgcOBmKlAJS5F+dQBZh+V2JJjqXGpq2c0+RxejeD40QlDlExSbuAACd2Jer7R9I4JmTg5ZmFHizkiYoJameqUAi4SkgE6l4+AYziSpyACQ4DUpbpH1j/wDHnHhiMDLTXxZIEo1oyRyEdcrD/wCTEcnEoxtCjyZOjXzCr8STl/4kXgTFKFKEDYp/UU94qPEJiCAQCdum7RYrFlY5kAdRT+Y5GjdCiZjPEdIADWUAD90ikFMpJJWFEbO42o9Y7xThQAXMlEhSnJf2HoNusZhWKEhTrPiTFOEgXdmy7esTVukaoZp4rKn+KgVdDOQ1VA2cUtptCn4MWhayuYBkRly5mDzFPQE3ygFTDpDReLUtYVMCfEUEBQTYZE5QOzD1gWdhZIExagnKnMohzlABdSkgdQA2tBHRDVoxns78TcaKT/lUhUsmgAZlD8zvmPXtSMvivinRNU/ldn7m5Ihbippx09yoS0vQH8Keg1UdYdYf4Zw0vKr/ACTSc2RBDZzyt0Ycz7+kdDjGPZgm5PRnZ3FVLXzqYagRuOFcB8WVkSoSwoALWzkAtRI3IPoDGJVwkpzBSWWmpSdnuNx1EfQsJJUEIUlSEpEtJSCa0ACtai8Ll0liENv9DLhXwphZGVUtRDDK5Yl9VPoWIsBdmhvi+G5wQJhyg1KmWc2hCnzI+dqiEmIxpSEusparMkuNgCHq/wBdYvImBZ8qUqKQ4UxcBzYHq7teORuTezpVeCyfKloeW6lZUFi9U7pcve4Fb9YlgsfnYpSqmUP+Y9Rs37wPOmnOFOkA+ccrsSBRqG3pbeLvDQpQQSoh2SApib0a2oGsQ17KLMZIlzQU4iWlaXoCx00P4aNaMhxL/wDGUqalS8JMKCz5VHMnoMzOl+r20pGvVw9a38JSUkfm5uanyDtEF8OxA801CchBLZOZLXowahFd41hOUP8ALM5wjLswPwomdhMSrxlFKwwMtVlJI81Cyh1ED/FvFR/cBOkqYLEsqagdJZiL/hF41vG8MjFIMkpBnBJVLmZcpCk7K6lg3UR86kygzTQAKFy4UliMwHzodC9Y7ONqbyOaacfyj7X/AFRBKSVJJUUg5TbRy9Kv6xVNX4gICyirB0EUAS4Y6VPuYEw2NWsDXMl0hwaFmKbitGzRfLTMC3KWowUopub8odncR5zjs7bJSOHTgPO22X9a0LvStGrHod+IpVQsJG2TN3cvd3pHIeCIyZ5CCz76fZhJ8TTGQE1aqlWq1APevpDmWki5en3aM/xmR4kxL2zB3pygupgbxskQKeFfDRWnxMQtRCqpQCwy9TcvtD+XgZKEZUIQkKHMEgVvfeL5s9IDtQMOjHX9IBx/ERl5B6iGBiuJfDyP6oBBKUnLUKIZy7exh1iPhuUxIK0sHopz8xHZuF/yCYomoKiXBYj/AG3vFIxuYMp7VB1IOsPJsVUZtWHWlYdRq9Deja6CsbL4LkLUpS2yBIIdRdzS2gs5F6iM5iCha0uSDZ9LU+ZeNdgMVMRLCAEkAULuCyXJcXUS8KUhxVGmVNr1arbwRKAy1NfukZhOImAAvezV0D29PWDZOMUzHmy1fQ7VpZnjPIrEcoxDF3o4ESXxEPcQinzSpKgXSoOGB9R1FvnFBWtwFMfxDKDZvxOKE6Wh5CxRolzgQdvr/EUJxKCALtv+sLRNp5moLFmcsO+0BqxS0iY7UZyS1y1S1CwJpSnpCyDGh4cQ1SXH0gWRxC5Po3T+YXzllQUyglvWwqdiOz3gRU4JmAhZWBW9ri3SHY6Hx44gBNz9/uIDx2MMyUQxZSk5aXD7apgCRwlKFpUvOtyC2YhKXckrYOxSKWqRHsXxlKSsBPhqBUsZjnCkAOFZ/wAAYW0AiZNvSKiknbBjxFCMSUqDlASpQ2owbbMSO7Qn+IOIiYsuC3Q1HQftHcRiDMmKmJKSh2UoOxNgSbkkCj2brXinScyU0HmY2fUGx1iouhStmen8MUkZyH2UNSdOhhHjQrmCRQhKqaDUHZjRo+mDApMvnGUEGiikOCxtQ6WOqRbUZHw9LyErFVDKpRSxcsbjVgPusbQ51Hsxlw2ZDhnBQlsyXW1a+V0vWGHCUzsFP8SUScw5kWBH/IC3Q3EbQ8OTLKykVN3Iq/mbtbdoDw/B+aYmYSlJDbnq29wYb5rEuKglXHfFQCaG4csR82bpAK/iKYKKzaWNH9oun/DWFISTi5ktFGSRLr2WS1NaGkGYXEYTCpIlJC3BqpRJVpQuwr+UAVjnlj4N435Fs/H4hRAVJPhTAxUxUzhxZQYauNopRwNSVLmzFOUACWAcwKDTMrVyan/QhfjeL4icjlKZZSQlQfmZQLZdVVCrB2NYO+GcelUrwFqyTCWAWaj8r7uTX2ikmo2DfgY8OwpWpgCEhipR16/6iv4t4SfBySFOknOX1SOZn2doPwHjJQAycrVKVAjrS8HHhJm1oKh6hqjr0hqVEtHymdwwiWVy0kF6gOcpLDLtlBI9xF+FwWIM2WoEkKBzJUaJIYEKFhQg/wAtH0T/AMTZTgsp32BYuT/oxZivh4qdJUVAlQSrMAX5gL2ccvdrxf8AcRgYhaAogkuUksWFi9D/AMS19KQ14MR4CpSphRMMxK0lR5WAAyPZLgmu4D0hl/YpQICgxYciiEhjdluwF/YHWIcR+EJashROZKEZHejA+ZRGrFIc6AROa6Y8X2gSYJiVnOr8TsUjT8Io1fnvBeHmKDeIoqBSWZxuCymodIIwfCp0tASpSJqlqGUhJAyi2bcfdYLw3AJhlJQpsyTzIDka1CtnApeIdeC0LpapZSAVKClj/s4u9agOT7R5OB5aKdrnKC1mzF9v/wCoZHhBTzLSAT5mclwHsHKhfSI+EmW5K2ZJoQ2cAeXelvXpESKQKibMLlJy5ixJdyHqp+oL94q8afN5HygULKCwKO5NCXH6wxkTPwJDkZSxGVgSxYEVIZyB0guVIIYKUQpqMg3JcEsnK1R7e6j9GxZhZUw0UXVShDE8oBIU7HTQNUdYqxHCpPiFU6RLUpTKBKcwNQASkXLUPzekNZ/CfEBUVLcBswmVU5d6MUqFvSK8VwqcVBueWAMqaOks1CE1OrkuO0O2ug0+yrCzSlqIQGSkZAAweyaUTs3sYaIxCkgSgkUQXUrZtnCn7nSBEcGm5RmZsyVFKX0NGDBtL7npBM6ViUqzS5IKWJcqBU59qd/bWCn2GgKYtQ8uJErdNq22L2jsMJasQB/6l+iiP3j0KwKcdiSBzKp0cNQOGhb4SRzctUh1Hvb76QwxAQFEzKu7AsAaFuU2cD0Y6wPh+GIOfzrAUlQTsQS2Xe47sDpDyYqR1GHDjLVC0Fzof2LsYpl4CmUipZID6l2AOjtrF5kLQiiSxZzTM4NDbKRS1rUi6XgiZhzBVWIy00I5q0qTTrCthoFl4RKwQygU1Sm5Ys4bYtZtIhM4ZLUQpKCpVOUGhFRRXTr07w2OEIAKcwJYE9XtWhqH6XiPhLBUcpynl15ubYUtZoNiMviPgxRDJKWP4l9HDtf07wTwngU6QQkTE6ZhlJLWYG1eukaCTLOQcikH8qkOoJIcOXorzU6do5icLmIKgVNvQszB9q1inJiSVkTgD5aCodSCRcGgaxq9IExOFJlqbmDBlhR5QCHzOxGz7QRhgwSRRuTKSXYG4B6AVYHXSLsejOM3i+G9wEUah8pBe+m+kRZXQDiOGzVFK0qyskZqfvSoappSLUyygc0wzFkgsWTyt8mDHrWDzhkLFSFOKM4ch3Ac96WvACuFBIYS+al1MVMaOez0DiH8BEEATFZquoMAAaFzmL6B7esXqlKKahTJv+JwNA/1akGyMOcuZSQLvVw3Vv8Ai1IHm4ksK8rsoJToHHluwrYwCbOHhpUWIchLc7uLGrVajwHMkpLhkOz+UAgEE1uwzPelolJxiFPlTNWKlSynMVaMdbPTvSLf7YlJKiCl7lS3oCKZXurbRqwDTK8Jcu4cajK9Nb0fXWLsPweWAxCsoALJoQXqHfaBsVhFFj4bmyiVCxAZq1oQCBvYxNWKMsBkrIU5cDWgKSWuTUHYGEtbQPYb/a5QPlZiA5Lgk0JpQnr0qYiMChyCbmwSLUu5OpETnZlJyjOlwWmIAUUdwSRajl4G8Ehl51kOB5QCrUEgjmOttdIq7ERmcKSliyDUuyQFK5coFCRm+UC4dYIICS2VTpKGoQ2UuWS1KW11hsJrh0sSWf8A7CrAgbv6GKzKncpYflLEk2cbPW4aF2MWS0LzJSoUSWDGuVyAW0LBwOsXT+EKWoTAopqHrRgCAbWLgekXTFBKmCC9WZCmSQO2unqIuRivwmgUKKZiKNUGjA1aJ6KYrxfBZjpMssQsZh4YUw5fNUEAk6fKkT8SWC2VKgyXKU0FSaUqgEj17w0mT5qQ3iIJoWKFA5bcrKpfVxsIiqbNUpWRSWGVRdLU0IVrRqRTdko6rhssZVJSg5Q7qSKdqONCPSLcRgUpZSkINQSWBI2IoXq0Vys3Mk5czApBBJtUGmoBN/QRYnEuOaqlJuCwY+UkMBoILoATG4bDhCwEIJS4HKxdRFtxWp3jqXCUpCCUpJNVB00FGuASzB7awPiSnxZRIVlUXUWcZQ5J9KPBM3AFKlzEkCgy3Fh+FJYBJpUvUd4S2OihCyvLMVnlFC8vMDq2UGrE1NiRQdBHlhWYdtA4zDmACQWev1OkCYfjEuakJUhRSnMoBQVQpU13YqdTghqWGz1WDBCVE8oZ6tRwWFQ56/pBQuhWrDDEsCEKoaKDMFFy+qiSz6ROXwtyQAUDcFmHK9xrlYMdfWC04AJdkh1Jo/N5bje9bnSLZs7wwAtnsXAJDi5/4n9YaAXYvh81P+QqUpISczM4TYlq8wDliBRxBctXhpdKiKOCoulQIeupdtBHQrOELSAXJynMpBBqA9+UgEXOhaFfC8WEgyfDIcqKSymICuZKVH8KXpZ36QxIeJwxUkrKhR3QE0dmZ29AHiBJMtwhJUlx5aHViRpW+8UzQOUpKyGApUPZr2DtX3i1CZzFIemvLzB2IAsBQ0gQA8zipQHUAliRZg4SN9fxNrUaQfheJpWCUpWRuzA9hcJve7GFczDNmzOxAJJULHYkFJVo1oskzwH5EBmFm5LEgg7EgCzwrryN7GcniaCojkzJYEEEgk65m+V49KxUspBGVQcAEKqonYaAHXvSEJw7AgAgJOcEg013egar3gnDSEBYImITVT1UNAWDgsKW9YdsVIeTuLoSzkirUahdmb5GJ4jiKXJCkkdnLgaN91hGvHBCazC5BLhLvdiyrEgWreBVYlKVzSFlQTlUolnSzAbFnJIvrWzDlomkHolyE8q/Czjzed3bVhf/AFHoQJ4zIu6UE+blIzKsTTs3pHYLDJDtwzkAMaEdt9Hp7xKXiipSeZTVLBN/X51jypSxeZ5SySauCxdRJ8tormTlAOWoQWSSzvo9heJKLlzFOXUQwulgAd7EOTSps0cOJUEOFKvU6gNS5vXaB0ys6VBKygnup31bXXWLUFISAVZrfhALsz7d4BgaeKOrnIBuH1JNyDTMWhhJEtTALKiLh2LgAW0S9YGxPC5KlAlJKgeUElIU1a7GLUYJCGUEtkYULk6ef8QD61h0TYbJCXWyiphUUoQXqzN9Y5j8wDkg7dwXGvS/eIIxmmbW4SGyjzAqN3S5/wDmBzxNY8ywHDlJIBVZmYljrSBAVz+JZW/xrzLASaGj1JIsBe8XqEwvlOpy5ncANpt23sYCkTHk8ilEXGZYKkqAepvUuK6HpBWD8VRAUFBRDqcguSXBBNMg8tLQiiWVTAK/yL8ygKAmgBD2FXvcekeTixLSkLUov+ZTlteY2b9Y9icAQgBDHVgvvct1sxtFSkFCgVgFiWGcs6qAnTcNUPDYkUYiQAsq/wAgUksMpYnKDcOykmgqdBvEcPlNCsoUkkKYBulK0J1FDBWIwgVmICS4AUSwL3BdiCwHuIiZZaoS4ZRLudGelAzmnzhB0LJmK/ppnMVKXMUCOU5SSWoQNKkl6ax3+6pmI8Umaz5WY+QrcaZgDQuNPWHSMRmQoLlKAABOYDKQUvTqHvpZ6QPh8qgGSVBgUqINCHTr0P0rFaqgoolEKEwknUkAF9c2VrD9mizFYZMyWEhagNGps3a7P0i7EyyDnSBmdmuTU6k/reB5K1KUPFk5Cz5gwOV3LewcMKwutBXo9ND0zzSk8p5g4UxqRuxvsbRZhMAoAIK2qmpSTmSNjpodDTtF6uHhgcqiJaioAF72zEXe9a0i2aiiQnICCTVWW2hpUV+V4laGDJ4bMqCUlQYpUlwCCTQjWgF6vBCJ4XyhakrSQQAz0e7io19I7KmhKyVLQxZkhQcUZyTvtFM8jOMuXNUV1LO19Qx7gdYLAlMSpLl1pTlZRP4XrRLEX9nMCqnTFLyqJSthQEEUG3s5FXNYLwpKqpoFPcVpcEvU0PvFWJw6QlJ/GlV2qab9U6bvCfRSK0JXMOY5kkCqmoQS+h5qw2lSghK2VUBmBNSzlg+x02gOXiEs1RbKwcVe4egtU2gWTMzOySCCSTv3bSzjtDTol7ClY2qXWLMlNU5i7DmLmjaX7QJiE1Ukij9yDq2hYt0giYk1FDym2ov6FqP2giTNzIDhyE6XDggAnUWc60gqx2IThFTJoSFK/wAUvQhylSjqrVkgm8G8IwwSuY82ZlGUoAW6MpL+QpIDEKD7bGsV8DD+MSQ6phIBNAzJve+amsW4nDZVuhLEIIIRok1CRVnqR84S0hsvxATOUX5UJpQcz2zMNLsT3iOJwxHhSRPmgOE5gEk0NHORqnelbRDJJRKSmYsFTjMKDqWUK9Ks/R4J/qCVMFZhUEf5Kitik0ZtW0vF2SDYjHp8xbMimfbMwttQW9YslYeWsvMAzsAVGhIKnalxQRyRNLqSCAoAAm9dWBub+8dxMzw0keYUcKvbe6mJB7DoYjaKKlYZSXCAoJJcvQHpd/5iOIxKlJQpSMhSXtVIqDf1DRKXPK2JbnbKxGU1qPk+1IJOCGeuY0LEEBIAL+4OoqzQ1sWiEnEJIIchKvysL6Zrvrf3aLJeBTnDFRAA1CmAYV5Sd3cl4keFSrgsqjtXMdAotXp2gZCpuVRIpmamqKAlJ6EGhFiekN6Bb6LV4UDMKgEChDPUUaw2ftAKsOUqDBTAfgAFWpTUE0trYxcuWyeZQy/mzAVezsQwYjV20ivC8TQpRliYCok5HFCEvX5UvEobLl4RWUBUyaySWCSBckvVyr036QErhGbmz5V6Agud6vU2poxh/wAMWtnmFIJdRIFH2rXSogfFSlHKpK0paik5fM6upo3SNL0R5FKsO7OFrVLYENl5QNHvoNaCLcOUKYKQuwDFKi4FUnNR2PpS8H4+WoS1BGRLsXrcnRmLgH6wlUrEJcrSpShdTFL1rlSCx/mlYVBZZNCEllJQosKqFTRtdHBPrHIjL8I1meHmNSFlTh6+g6R6FSCx14ZCQpnHlUDdqswa4YtEDh0kqIW5IoXs+jEUr9YuwocMapqkg69eht7RUvDhPMHtmvCECZFZhygkvmt3/aLpimWzlNCe4J1+rRehllNwxOumUlvlAZTlmLBqAB0s36FoYWRmJXRSVOPxIZ60ahoKDQQdhZ3JZwoAmtHp8+0V47DBAmEPRWUV0dq7/KOcKQF/4zQGnZnIPyhIGVHEKRMSpOXI5BBcioAI6A/WOzVqTnZIIDqCqEqFCQ9Kj7tFk4h1Jb8JL/8AWtovxM5paFBKQ4s2rlL/ACEAWekJSvLMFFCpBFFgjQkepEDT8OAAqXuHCmdLk8prQG47xNM8jyOlstH0IB/UiJ4mcAFIyimocOL13h3ewXZCWWlgpALk5iSaFySAz11pE5k90lTIJFGoSARUqpdwWI6wKcOBlZxnGa5cMoCIrxZB8OlLKFDSofe5hj7JzsQEEBRAOUAh2cvpQPQW6x7ETqFwQ4ahDWb9qQRMlOgqBappRnAePYmUkLUGcBPT9mfrEj+FnD8W5SPwhI3c0DgkFixo0C4qYfESUEVJGUvlLUrtdm7RHEYc+EUFVEoDEBizlrXZhWLUk+Eo0oAbXJ1PW/vDYkQSkhQzJCbAAqB6sU6EFg/qIuWgKUCzCoAD3oQQTct9Yvwj8pLEllBxa59bQBi5+VYSATypIJNipeX9ddoT0NbCcTiAUkbhyd2PsNfaB5mGTML5qsHB9P8AUUKNSpg7fv6e0RJDppQpBbtEvZS0MUDlyFAq2W1d+bTXWBsQsLYhswqki1PrrQxHDTS5LltnepatX3t0izDSAolFiioIGhDkEfxpAxl+Gmpd1BO4p7l9OvrHlYg2ICAQWJc9f0IHeOSUhwwZh3q7v8rR3FYYEX3IYCjaWt0h2TQPJxaUhQZ29HSXYg94YSikSwMpdIrRqABxft9mFmMwwlnl8qinl2BZTA7OItlz8kxYZ8tA/wD2btYmGmSwxEsjLVnNAauSKgkV1aKMfiMoVmoyVFJFNAbjzW6awLNxymA0BLb0I17OPXpAnFVqCDzFlEJIejZv9fOAaOcIStAmJcJAAVmYq52BUkAG9RW94PThSVjMcuYFRUNyQw7i3tAAzZpgBAZYFtkirPf7aG2DTyIepWHqKBmsOsTWi7JY/AozGhJZNbpcVDAmldheFsvA5VqKSXPmFQxFRoS2YCoo0NETCCpTk86A2jFJPvEPCB1VV35iLWIIqOu8aECzCYOYOYzDelOUmjg2bbsfZnJkkI8xFVGpzUzUr8u0WYPComKSlSRQku5dz1ezUaOz8GhCaCgYAbBVT8xAxWUTJWZeYq5gzJcNnD6s+rEWZ4tkzcqckxRDFypNHGUDWzvXpACZACkpFiSPYCpOp6wQhCikEK5s2oJAa7JfUD7aEtsbQP8A1mcqSlSmzM7F6mgZw9GqINky1ZQyRQgEgtStWapFz3gfiE7KnxGDtaoqFUNzBEvElCUJLKKs2YkXfszW0hauhvo8pDEFgU2elCOo3ioSwhbpSl+rBh0A6n5xKakAAgUmEApJtzMCOoOvpCkqIXmc1KQBsM5A9v0gJbpBWJwqlVceYs4FSGu9Q24NxE1y5gZqu6quzPSz0pbs8AYNRzFyTXLtc/fvDnhK83RkHU28zdG0hpbBO9g5xcwLQpSWF2dwWBDPdPRmi2VjTNOZKq6VoH/MLuBdwGi7DTSUlmDO1Hoz/qR6xFclIUFZEuVlNA1wku+9WfoIoDwwSh/7BLUrv8hHoLErNUl9nANGjkFM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s://encrypted-tbn1.gstatic.com/images?q=tbn:ANd9GcSnhEfgsADnZRMg9Xub9ZEbH8dK0wQL4VkRwKbb3RsFMIpXS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1166" y="1019883"/>
            <a:ext cx="4284275" cy="16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3189285" y="5616174"/>
            <a:ext cx="2765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Herbivory </a:t>
            </a:r>
            <a:r>
              <a:rPr lang="en-GB" smtClean="0"/>
              <a:t>is a form of </a:t>
            </a:r>
            <a:r>
              <a:rPr lang="en-GB" b="1" smtClean="0"/>
              <a:t>parasitism</a:t>
            </a:r>
            <a:endParaRPr lang="en-GB" b="1"/>
          </a:p>
        </p:txBody>
      </p:sp>
      <p:sp>
        <p:nvSpPr>
          <p:cNvPr id="15" name="Prostokąt 14"/>
          <p:cNvSpPr/>
          <p:nvPr/>
        </p:nvSpPr>
        <p:spPr>
          <a:xfrm>
            <a:off x="4101166" y="3349342"/>
            <a:ext cx="42842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smtClean="0"/>
              <a:t>Competition</a:t>
            </a:r>
            <a:r>
              <a:rPr lang="en-GB" smtClean="0"/>
              <a:t> is an interaction between individuals of the same or of different species membership, in which the fitness of one is lowered by the presence of the other.</a:t>
            </a:r>
            <a:endParaRPr lang="en-GB"/>
          </a:p>
        </p:txBody>
      </p:sp>
      <p:pic>
        <p:nvPicPr>
          <p:cNvPr id="6" name="Picture 2" descr="http://www.cals.ncsu.edu/course/ent425/tutorial/herbivo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543" y="4088005"/>
            <a:ext cx="28575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5348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867698" y="476672"/>
            <a:ext cx="3131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smtClean="0"/>
              <a:t>Amensalism </a:t>
            </a:r>
            <a:r>
              <a:rPr lang="en-GB" sz="1600" smtClean="0"/>
              <a:t>is a relationship between individuals where some individuals are inhibited and others are unaffected. </a:t>
            </a:r>
            <a:endParaRPr lang="en-GB" sz="1600"/>
          </a:p>
        </p:txBody>
      </p:sp>
      <p:pic>
        <p:nvPicPr>
          <p:cNvPr id="2050" name="Picture 2" descr="http://www.rothamsted.ac.uk/bch/images/Parasito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5" y="548680"/>
            <a:ext cx="3195925" cy="213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mensali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7718" y="1556792"/>
            <a:ext cx="2771800" cy="208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84870" y="2730221"/>
            <a:ext cx="2470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smtClean="0"/>
              <a:t>Parasitism </a:t>
            </a:r>
            <a:r>
              <a:rPr lang="en-GB" sz="1600" smtClean="0"/>
              <a:t>is any  relationship between two individuals in which one member benefits while the other is harmed but not killed or not allowed to reproduce.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220072" y="5949280"/>
            <a:ext cx="372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smtClean="0"/>
              <a:t>Mutualism</a:t>
            </a:r>
            <a:r>
              <a:rPr lang="en-GB" sz="1600" smtClean="0"/>
              <a:t> is any relationship between two individuals of  different species where both individuals benefit.</a:t>
            </a:r>
            <a:endParaRPr lang="en-GB" sz="1600"/>
          </a:p>
        </p:txBody>
      </p:sp>
      <p:sp>
        <p:nvSpPr>
          <p:cNvPr id="10" name="pole tekstowe 9"/>
          <p:cNvSpPr txBox="1"/>
          <p:nvPr/>
        </p:nvSpPr>
        <p:spPr>
          <a:xfrm>
            <a:off x="2758013" y="4581128"/>
            <a:ext cx="18139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smtClean="0"/>
              <a:t>Commensalism</a:t>
            </a:r>
            <a:r>
              <a:rPr lang="en-GB" sz="1600" smtClean="0"/>
              <a:t> is a relationship between two individuals where one benefits and the other is not significantly affected.</a:t>
            </a:r>
            <a:endParaRPr lang="en-GB" sz="1600"/>
          </a:p>
        </p:txBody>
      </p:sp>
      <p:pic>
        <p:nvPicPr>
          <p:cNvPr id="11" name="Picture 8" descr="http://facstaff.cbu.edu/~seisen/ExamplesOfParasitism_files/image00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766"/>
          <a:stretch/>
        </p:blipFill>
        <p:spPr bwMode="auto">
          <a:xfrm>
            <a:off x="223207" y="548681"/>
            <a:ext cx="2138947" cy="213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https://encrypted-tbn1.gstatic.com/images?q=tbn:ANd9GcRGliR1K3pNeJBOHzExJNJXRdQIGzvKZTNCd2Jr0N4WqLlD8yPWV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7293" y="4083931"/>
            <a:ext cx="256222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3.bp.blogspot.com/_mfDwnCFq5Rc/TS81wlR_lpI/AAAAAAAAADQ/NKDyPLd2QOU/s320/Commensalism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70" y="4678348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539552" y="1166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smtClean="0"/>
              <a:t>Symbiosis </a:t>
            </a:r>
            <a:r>
              <a:rPr lang="en-GB" smtClean="0"/>
              <a:t>is any type of relationship where two individuals live together</a:t>
            </a:r>
            <a:endParaRPr lang="en-GB"/>
          </a:p>
        </p:txBody>
      </p:sp>
      <p:sp>
        <p:nvSpPr>
          <p:cNvPr id="7" name="Prostokąt 6"/>
          <p:cNvSpPr/>
          <p:nvPr/>
        </p:nvSpPr>
        <p:spPr>
          <a:xfrm>
            <a:off x="2600211" y="2708920"/>
            <a:ext cx="31959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smtClean="0"/>
              <a:t>Parasitoidism </a:t>
            </a:r>
            <a:r>
              <a:rPr lang="en-GB" sz="1600" smtClean="0"/>
              <a:t>is a relationship between two individuals in which one member benefits while the other is not allowed to reproduce or to develop further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xmlns="" val="282905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26064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smtClean="0"/>
              <a:t>Mutualism</a:t>
            </a:r>
            <a:r>
              <a:rPr lang="en-GB" smtClean="0"/>
              <a:t> is the way two organisms of different species exist in a relationship in which each individual benefits. Mutualism is the oposite to interspecific competition.</a:t>
            </a:r>
            <a:endParaRPr lang="en-GB"/>
          </a:p>
        </p:txBody>
      </p:sp>
      <p:pic>
        <p:nvPicPr>
          <p:cNvPr id="1026" name="Picture 2" descr="C:\Users\Lenovo\SkyDrive\Mutualism (biology) - Wikipedia, the free encyclopedia_files\220px-Hummingbird_hawkmoth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59"/>
            <a:ext cx="2736304" cy="27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enovo\SkyDrive\Mutualism (biology) - Wikipedia, the free encyclopedia_files\250px-Impala_mutualim_with_birds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2946"/>
            <a:ext cx="324454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292081" y="3501008"/>
            <a:ext cx="324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Client– service relationships</a:t>
            </a:r>
            <a:endParaRPr lang="en-GB"/>
          </a:p>
        </p:txBody>
      </p:sp>
      <p:sp>
        <p:nvSpPr>
          <p:cNvPr id="6" name="pole tekstowe 5"/>
          <p:cNvSpPr txBox="1"/>
          <p:nvPr/>
        </p:nvSpPr>
        <p:spPr>
          <a:xfrm>
            <a:off x="1043608" y="40050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Pollination</a:t>
            </a:r>
            <a:endParaRPr lang="en-GB"/>
          </a:p>
        </p:txBody>
      </p:sp>
      <p:sp>
        <p:nvSpPr>
          <p:cNvPr id="7" name="pole tekstowe 6"/>
          <p:cNvSpPr txBox="1"/>
          <p:nvPr/>
        </p:nvSpPr>
        <p:spPr>
          <a:xfrm>
            <a:off x="368634" y="437439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Mutualism is often linked to co-evolutionary processes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5013176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Facilitation</a:t>
            </a:r>
            <a:r>
              <a:rPr lang="en-US" dirty="0" smtClean="0"/>
              <a:t> is a special form of commensalism and describes a temporal relationship between two or more species where one species benefits from the prior (and recent) presence of others.</a:t>
            </a:r>
          </a:p>
          <a:p>
            <a:r>
              <a:rPr lang="en-US" dirty="0" smtClean="0"/>
              <a:t>Facilitation generally </a:t>
            </a:r>
            <a:r>
              <a:rPr lang="pl-PL" dirty="0" smtClean="0"/>
              <a:t>i</a:t>
            </a:r>
            <a:r>
              <a:rPr lang="en-US" dirty="0" err="1" smtClean="0"/>
              <a:t>ncreases</a:t>
            </a:r>
            <a:r>
              <a:rPr lang="en-US" dirty="0" smtClean="0"/>
              <a:t> diversity.</a:t>
            </a:r>
            <a:endParaRPr lang="en-US" dirty="0"/>
          </a:p>
        </p:txBody>
      </p:sp>
      <p:sp>
        <p:nvSpPr>
          <p:cNvPr id="3" name="pole tekstowe 2"/>
          <p:cNvSpPr txBox="1"/>
          <p:nvPr/>
        </p:nvSpPr>
        <p:spPr>
          <a:xfrm>
            <a:off x="4257066" y="3933056"/>
            <a:ext cx="4886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In plant succession early arriving plants pave the way for later arrviing by modifying soil condition.</a:t>
            </a: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4156" y="4570423"/>
            <a:ext cx="3324268" cy="2287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4955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591780" y="18864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Intraspecific competition</a:t>
            </a:r>
            <a:endParaRPr lang="en-GB"/>
          </a:p>
        </p:txBody>
      </p:sp>
      <p:sp>
        <p:nvSpPr>
          <p:cNvPr id="7" name="pole tekstowe 6"/>
          <p:cNvSpPr txBox="1"/>
          <p:nvPr/>
        </p:nvSpPr>
        <p:spPr>
          <a:xfrm>
            <a:off x="6127600" y="3269883"/>
            <a:ext cx="2908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Scramble </a:t>
            </a:r>
            <a:r>
              <a:rPr lang="en-GB" dirty="0" smtClean="0"/>
              <a:t>(</a:t>
            </a:r>
            <a:r>
              <a:rPr lang="en-GB" b="1" dirty="0" smtClean="0"/>
              <a:t>exploitation</a:t>
            </a:r>
            <a:r>
              <a:rPr lang="en-GB" dirty="0" smtClean="0"/>
              <a:t>, </a:t>
            </a:r>
            <a:r>
              <a:rPr lang="en-GB" b="1" dirty="0" smtClean="0"/>
              <a:t>diffuse</a:t>
            </a:r>
            <a:r>
              <a:rPr lang="en-GB" dirty="0" smtClean="0"/>
              <a:t>) is a type of competition in which limited resources within an habitat result in decreased survival rates for all competitors.</a:t>
            </a:r>
          </a:p>
          <a:p>
            <a:endParaRPr lang="en-GB" dirty="0"/>
          </a:p>
        </p:txBody>
      </p:sp>
      <p:pic>
        <p:nvPicPr>
          <p:cNvPr id="3074" name="Picture 2" descr="http://cdn2.arkive.org/media/BE/BEBB0AC3-C796-4C3C-AD80-B7A75C136DD6/Presentation.Large/Common-mussel-be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00" t="15994" b="7477"/>
          <a:stretch/>
        </p:blipFill>
        <p:spPr bwMode="auto">
          <a:xfrm>
            <a:off x="6149900" y="242576"/>
            <a:ext cx="2910875" cy="298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4211960" y="2854904"/>
            <a:ext cx="1851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smtClean="0"/>
              <a:t>Mytilus edulis</a:t>
            </a:r>
            <a:endParaRPr lang="en-GB" i="1"/>
          </a:p>
        </p:txBody>
      </p:sp>
      <p:sp>
        <p:nvSpPr>
          <p:cNvPr id="9" name="Prostokąt 8"/>
          <p:cNvSpPr/>
          <p:nvPr/>
        </p:nvSpPr>
        <p:spPr>
          <a:xfrm>
            <a:off x="95406" y="3284984"/>
            <a:ext cx="39434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smtClean="0"/>
              <a:t>Contest </a:t>
            </a:r>
            <a:r>
              <a:rPr lang="en-GB" smtClean="0"/>
              <a:t>(</a:t>
            </a:r>
            <a:r>
              <a:rPr lang="en-GB" b="1" smtClean="0"/>
              <a:t>interference</a:t>
            </a:r>
            <a:r>
              <a:rPr lang="en-GB" smtClean="0"/>
              <a:t>) competition is a form of competition where there is a winner and a loser </a:t>
            </a:r>
            <a:endParaRPr lang="en-GB"/>
          </a:p>
        </p:txBody>
      </p:sp>
      <p:pic>
        <p:nvPicPr>
          <p:cNvPr id="3076" name="Picture 4" descr="http://upload.wikimedia.org/wikipedia/commons/thumb/1/1f/Wolves_Kill.jpg/500px-Wolves_Ki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856" y="646801"/>
            <a:ext cx="3929016" cy="257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pole tekstowe 19"/>
          <p:cNvSpPr txBox="1"/>
          <p:nvPr/>
        </p:nvSpPr>
        <p:spPr>
          <a:xfrm>
            <a:off x="4038872" y="648826"/>
            <a:ext cx="1851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smtClean="0"/>
              <a:t>Canis lupus</a:t>
            </a:r>
            <a:endParaRPr lang="en-GB" i="1"/>
          </a:p>
        </p:txBody>
      </p:sp>
      <p:pic>
        <p:nvPicPr>
          <p:cNvPr id="2050" name="Picture 2" descr="https://encrypted-tbn2.gstatic.com/images?q=tbn:ANd9GcQ2rW7-AcbYGNItbg0rzLBIXavkf1FGvHB8GBIRVckkDO4aypD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506"/>
            <a:ext cx="3931368" cy="227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/>
          <p:cNvSpPr txBox="1"/>
          <p:nvPr/>
        </p:nvSpPr>
        <p:spPr>
          <a:xfrm>
            <a:off x="4211960" y="62373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Mate </a:t>
            </a:r>
            <a:r>
              <a:rPr lang="pl-PL" dirty="0" err="1" smtClean="0"/>
              <a:t>competition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814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9" grpId="0"/>
      <p:bldP spid="2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199" y="1219201"/>
            <a:ext cx="5887591" cy="53387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Ecology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New folder (2)\SHARMILA\ecology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6260" y="1936355"/>
            <a:ext cx="8428140" cy="40072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Indivdual</a:t>
            </a:r>
            <a:r>
              <a:rPr lang="en-US" dirty="0" smtClean="0"/>
              <a:t>  : a </a:t>
            </a:r>
            <a:r>
              <a:rPr lang="en-US" dirty="0" err="1" smtClean="0"/>
              <a:t>singal</a:t>
            </a:r>
            <a:r>
              <a:rPr lang="en-US" dirty="0" smtClean="0"/>
              <a:t> plant insect or birds.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Population:collection</a:t>
            </a:r>
            <a:r>
              <a:rPr lang="en-US" dirty="0" smtClean="0"/>
              <a:t> of individual of same species with in area or region.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Community: diff. population of interacting plants ,animal &amp; micro-organism with in some defined geographical area.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level of ecological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ecosystem:consist</a:t>
            </a:r>
            <a:r>
              <a:rPr lang="en-US" dirty="0" smtClean="0"/>
              <a:t> of diff. communities of organism associated within a </a:t>
            </a:r>
            <a:r>
              <a:rPr lang="en-US" dirty="0" err="1" smtClean="0"/>
              <a:t>pysically</a:t>
            </a:r>
            <a:r>
              <a:rPr lang="en-US" dirty="0" smtClean="0"/>
              <a:t> defined space.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Biome: a  large region of earth a certain climate &amp;certain types of living thing.</a:t>
            </a:r>
          </a:p>
          <a:p>
            <a:pPr>
              <a:buNone/>
            </a:pPr>
            <a:r>
              <a:rPr lang="en-US" dirty="0" smtClean="0"/>
              <a:t>    biome include </a:t>
            </a:r>
            <a:r>
              <a:rPr lang="en-US" dirty="0" err="1" smtClean="0"/>
              <a:t>tundra,forests,grassland</a:t>
            </a:r>
            <a:r>
              <a:rPr lang="en-US" dirty="0" smtClean="0"/>
              <a:t> &amp;dessert.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level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New folder (2)\SHARMILA\ecology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2574000" cy="4191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level of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Biosphere: The region of the surface &amp; atmosphere of the earth or another planet occupied by living organism.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interaction  is the effect that a pair  of organism  together in a community.</a:t>
            </a:r>
          </a:p>
          <a:p>
            <a:r>
              <a:rPr lang="en-US" dirty="0" smtClean="0"/>
              <a:t>They can be either  of same species </a:t>
            </a:r>
            <a:r>
              <a:rPr lang="en-US" dirty="0" err="1" smtClean="0"/>
              <a:t>intraspecific</a:t>
            </a:r>
            <a:r>
              <a:rPr lang="en-US" dirty="0" smtClean="0"/>
              <a:t> interaction .</a:t>
            </a:r>
          </a:p>
          <a:p>
            <a:r>
              <a:rPr lang="en-US" dirty="0" smtClean="0"/>
              <a:t>Different species </a:t>
            </a:r>
            <a:r>
              <a:rPr lang="en-US" dirty="0" err="1" smtClean="0"/>
              <a:t>interspecific</a:t>
            </a:r>
            <a:r>
              <a:rPr lang="en-US" dirty="0" smtClean="0"/>
              <a:t> interaction 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interaction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INTERACTION</a:t>
            </a:r>
            <a:endParaRPr lang="en-US" dirty="0"/>
          </a:p>
        </p:txBody>
      </p:sp>
      <p:pic>
        <p:nvPicPr>
          <p:cNvPr id="1026" name="Picture 2" descr="C:\Users\Admin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1791"/>
            <a:ext cx="7239000" cy="4653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413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Ecology</vt:lpstr>
      <vt:lpstr>Ecology </vt:lpstr>
      <vt:lpstr>Slide 3</vt:lpstr>
      <vt:lpstr>Basic level of ecological organisation</vt:lpstr>
      <vt:lpstr>Basic level </vt:lpstr>
      <vt:lpstr>Basic level of organisation</vt:lpstr>
      <vt:lpstr>Level of organisation</vt:lpstr>
      <vt:lpstr>Biological interaction</vt:lpstr>
      <vt:lpstr>BIOLOGICAL INTERACTION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</dc:title>
  <dc:creator>acer</dc:creator>
  <cp:lastModifiedBy>Admin</cp:lastModifiedBy>
  <cp:revision>23</cp:revision>
  <dcterms:created xsi:type="dcterms:W3CDTF">2020-01-02T16:42:15Z</dcterms:created>
  <dcterms:modified xsi:type="dcterms:W3CDTF">2020-01-04T07:48:22Z</dcterms:modified>
</cp:coreProperties>
</file>