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24/09/2016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458200" cy="1172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LIPIDS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Lipids are naturally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occuring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hydrophobic molecules.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are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heterogenous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 of compounds related to fatty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acids.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include cooking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oil, butter, ghee, waxes, cholesterol,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rubber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etc. belong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category.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Lipids 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widely present in plants and animals. 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Term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lipid –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Bloor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(1943) –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“Lipids are naturally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occuring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which are insoluble in water and soluble in one or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org. solvents, such as benzene, chloroform. Ether, etc.”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Lipids contain fatty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acids. Fatty acids are org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hydrocarbon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ending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–COOH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group.</a:t>
            </a:r>
          </a:p>
          <a:p>
            <a:pPr>
              <a:buFontTx/>
              <a:buChar char="-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74400"/>
            <a:ext cx="7848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 characters of lipids: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Lipids are insoluble in water and hence hydrophobic.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are soluble in non-polar solvents, such as benzene,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chloroform, ether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Lipids have high energy content and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metabolized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release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calories.   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Fats are bad conductors of heat.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hydrolyzed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enzyme lipase to yield fatty acids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and glycerol.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hydrolysis of fats by alkali is called as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saponification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It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results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the formation of glycerol and salts of fatty acids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called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soaps. 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fats are colorless and extremely bland in taste.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melting point of fats depends upon length of chain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fatty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acids and the degree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unsaturation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57200"/>
            <a:ext cx="7848600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Structure of lipids: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Lipid has no single common structure.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The most commonly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occurring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lipids are triglycerides and   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phospholipids.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Triglycerides : 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These are fats and oils. 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They have glycerol bonded to 3 fatty acids. 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fatty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acids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are similar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– simple triglyceride.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fatty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acids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are dissimilar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– mixed triglyceride.</a:t>
            </a:r>
          </a:p>
          <a:p>
            <a:pPr>
              <a:buFontTx/>
              <a:buChar char="-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http://homepage.smc.edu/wissmann_paul/anatomy2textbook/triglyceri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3581400"/>
            <a:ext cx="3419475" cy="2857500"/>
          </a:xfrm>
          <a:prstGeom prst="rect">
            <a:avLst/>
          </a:prstGeom>
          <a:noFill/>
        </p:spPr>
      </p:pic>
      <p:pic>
        <p:nvPicPr>
          <p:cNvPr id="7170" name="Picture 2" descr="http://studydroid.com/imageCards/0l/hh/card-22595207-bac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810000"/>
            <a:ext cx="3457575" cy="2257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77724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Phospholipids: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These are found in membranes of plant and animals.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They are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lecithins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cephalins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Phospholipids contain glycerol and fatty acid and also contain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phosphoric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acids and a low mol. wt. alcohol.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200" dirty="0">
              <a:solidFill>
                <a:srgbClr val="FF0000"/>
              </a:solidFill>
            </a:endParaRPr>
          </a:p>
        </p:txBody>
      </p:sp>
      <p:pic>
        <p:nvPicPr>
          <p:cNvPr id="3" name="Picture 2" descr="http://homepage.smc.edu/wissmann_paul/anatomy2textbook/phospholipidp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971800"/>
            <a:ext cx="3276600" cy="2286000"/>
          </a:xfrm>
          <a:prstGeom prst="rect">
            <a:avLst/>
          </a:prstGeom>
          <a:noFill/>
        </p:spPr>
      </p:pic>
      <p:pic>
        <p:nvPicPr>
          <p:cNvPr id="4" name="Picture 2" descr="http://homepage.smc.edu/wissmann_paul/anatomy2textbook/phospholipi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2971800"/>
            <a:ext cx="4114800" cy="3371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533400"/>
            <a:ext cx="8077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Functions of lipids: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Lipids are more important source of energy and provide more energy than carbohydrates &amp; proteins.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Triglycerides serve as reserve energy of the body.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Lipids are important component of cell-membrane structure in eukaryotes.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Layers of fat in sub-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cutaneous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layer provides insulation &amp; protection from external heat.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lipids are important as vitamins.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Lipids are components of some enzymes systems.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hormones are lipids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steroids).</a:t>
            </a:r>
          </a:p>
          <a:p>
            <a:pPr marL="114300" indent="-11430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lipids like waxes give a protective covering on the surface of leaves, stems &amp; fruits.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443</Words>
  <Application>Microsoft Office PowerPoint</Application>
  <PresentationFormat>On-screen Show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BOTANY</dc:creator>
  <cp:lastModifiedBy>hp-</cp:lastModifiedBy>
  <cp:revision>11</cp:revision>
  <dcterms:created xsi:type="dcterms:W3CDTF">2006-08-16T00:00:00Z</dcterms:created>
  <dcterms:modified xsi:type="dcterms:W3CDTF">2016-09-25T02:16:33Z</dcterms:modified>
</cp:coreProperties>
</file>