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98" r:id="rId3"/>
    <p:sldId id="257" r:id="rId4"/>
    <p:sldId id="300" r:id="rId5"/>
    <p:sldId id="265" r:id="rId6"/>
    <p:sldId id="302" r:id="rId7"/>
    <p:sldId id="303" r:id="rId8"/>
    <p:sldId id="315" r:id="rId9"/>
    <p:sldId id="309" r:id="rId10"/>
    <p:sldId id="311" r:id="rId11"/>
    <p:sldId id="306" r:id="rId12"/>
    <p:sldId id="307" r:id="rId13"/>
    <p:sldId id="314" r:id="rId14"/>
    <p:sldId id="312" r:id="rId15"/>
    <p:sldId id="313" r:id="rId16"/>
  </p:sldIdLst>
  <p:sldSz cx="9144000" cy="6858000" type="screen4x3"/>
  <p:notesSz cx="6985000" cy="92821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6699FF"/>
    <a:srgbClr val="FFCC00"/>
    <a:srgbClr val="0000FF"/>
    <a:srgbClr val="000099"/>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69" autoAdjust="0"/>
    <p:restoredTop sz="94614" autoAdjust="0"/>
  </p:normalViewPr>
  <p:slideViewPr>
    <p:cSldViewPr snapToGrid="0">
      <p:cViewPr>
        <p:scale>
          <a:sx n="75" d="100"/>
          <a:sy n="75" d="100"/>
        </p:scale>
        <p:origin x="-123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32"/>
    </p:cViewPr>
  </p:sorterViewPr>
  <p:notesViewPr>
    <p:cSldViewPr snapToGrid="0">
      <p:cViewPr varScale="1">
        <p:scale>
          <a:sx n="37" d="100"/>
          <a:sy n="37" d="100"/>
        </p:scale>
        <p:origin x="-1446" y="-72"/>
      </p:cViewPr>
      <p:guideLst>
        <p:guide orient="horz" pos="2923"/>
        <p:guide pos="2200"/>
      </p:guideLst>
    </p:cSldViewPr>
  </p:notes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813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8132" name="Rectangle 4"/>
          <p:cNvSpPr>
            <a:spLocks noGrp="1" noChangeArrowheads="1"/>
          </p:cNvSpPr>
          <p:nvPr>
            <p:ph type="ftr" sz="quarter" idx="2"/>
          </p:nvPr>
        </p:nvSpPr>
        <p:spPr bwMode="auto">
          <a:xfrm>
            <a:off x="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8133" name="Rectangle 5"/>
          <p:cNvSpPr>
            <a:spLocks noGrp="1" noChangeArrowheads="1"/>
          </p:cNvSpPr>
          <p:nvPr>
            <p:ph type="sldNum" sz="quarter" idx="3"/>
          </p:nvPr>
        </p:nvSpPr>
        <p:spPr bwMode="auto">
          <a:xfrm>
            <a:off x="396240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55242B3-2BBE-4B42-A752-D164A1FEB55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6563"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6564" name="Rectangle 4"/>
          <p:cNvSpPr>
            <a:spLocks noGrp="1" noRot="1" noChangeAspect="1" noChangeArrowheads="1" noTextEdit="1"/>
          </p:cNvSpPr>
          <p:nvPr>
            <p:ph type="sldImg" idx="2"/>
          </p:nvPr>
        </p:nvSpPr>
        <p:spPr bwMode="auto">
          <a:xfrm>
            <a:off x="1173163" y="696913"/>
            <a:ext cx="4638675" cy="3479800"/>
          </a:xfrm>
          <a:prstGeom prst="rect">
            <a:avLst/>
          </a:prstGeom>
          <a:noFill/>
          <a:ln w="9525">
            <a:solidFill>
              <a:srgbClr val="000000"/>
            </a:solidFill>
            <a:miter lim="800000"/>
            <a:headEnd/>
            <a:tailEnd/>
          </a:ln>
          <a:effectLst/>
        </p:spPr>
      </p:sp>
      <p:sp>
        <p:nvSpPr>
          <p:cNvPr id="66565" name="Rectangle 5"/>
          <p:cNvSpPr>
            <a:spLocks noGrp="1" noChangeArrowheads="1"/>
          </p:cNvSpPr>
          <p:nvPr>
            <p:ph type="body" sz="quarter" idx="3"/>
          </p:nvPr>
        </p:nvSpPr>
        <p:spPr bwMode="auto">
          <a:xfrm>
            <a:off x="698500" y="4408488"/>
            <a:ext cx="5588000" cy="4176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566" name="Rectangle 6"/>
          <p:cNvSpPr>
            <a:spLocks noGrp="1" noChangeArrowheads="1"/>
          </p:cNvSpPr>
          <p:nvPr>
            <p:ph type="ftr" sz="quarter" idx="4"/>
          </p:nvPr>
        </p:nvSpPr>
        <p:spPr bwMode="auto">
          <a:xfrm>
            <a:off x="0" y="8816975"/>
            <a:ext cx="3027363"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6567" name="Rectangle 7"/>
          <p:cNvSpPr>
            <a:spLocks noGrp="1" noChangeArrowheads="1"/>
          </p:cNvSpPr>
          <p:nvPr>
            <p:ph type="sldNum" sz="quarter" idx="5"/>
          </p:nvPr>
        </p:nvSpPr>
        <p:spPr bwMode="auto">
          <a:xfrm>
            <a:off x="3956050" y="8816975"/>
            <a:ext cx="3027363"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D178BAA-966B-4E34-AB7F-BC967924E71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xfrm>
            <a:off x="1181100" y="703263"/>
            <a:ext cx="4622800" cy="3467100"/>
          </a:xfrm>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1181100" y="703263"/>
            <a:ext cx="4622800" cy="3467100"/>
          </a:xfrm>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xfrm>
            <a:off x="1181100" y="703263"/>
            <a:ext cx="4622800" cy="3467100"/>
          </a:xfrm>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B6AE5E-7D12-4AF8-8664-A214A7250C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4CB80D-DAD8-4753-99E8-7AADCE38AE5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EC0DC6-9D18-45A5-9DC8-1D952E165D5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0D048A1A-B19F-4873-9CF5-2170956F29E7}"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9CB8B58C-8FB2-4D48-90DF-AD4AD60D8B7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a:lvl1pPr>
          </a:lstStyle>
          <a:p>
            <a:fld id="{24AA5B45-029C-488F-BEDD-CF79DB5DC4F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3BBFFFF4-C0F8-4607-B28E-F39090AC9FF2}"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49BC1E46-28FC-4CDB-B294-88AE24F316D5}"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0E2FC750-6983-4348-9B33-35B3F37B800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2E0177-934D-4912-9602-4145FD06E03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D02329B-9B24-4FB4-A33A-A9649439501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E03146-0429-4B59-8FAF-F61976DE0AD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41AAA00-2483-4A0D-956F-B2417FF8C40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CE77B3F-B22F-417D-A0D9-BA9BCAFB77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0306DCD-7289-456F-B564-1A6224DE9A1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0FDC64-A7DA-4948-BD89-5F43730C9AF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C0A6E5-3A90-46D4-9E62-4D35E3287BF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9D41A9C-FC8E-43A0-982E-B7271FFE73B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sz="half" idx="2"/>
          </p:nvPr>
        </p:nvSpPr>
        <p:spPr>
          <a:xfrm>
            <a:off x="457200" y="2781300"/>
            <a:ext cx="8362950" cy="3905250"/>
          </a:xfrm>
        </p:spPr>
        <p:txBody>
          <a:bodyPr/>
          <a:lstStyle/>
          <a:p>
            <a:pPr algn="just">
              <a:spcBef>
                <a:spcPct val="0"/>
              </a:spcBef>
              <a:spcAft>
                <a:spcPct val="30000"/>
              </a:spcAft>
              <a:buClr>
                <a:schemeClr val="hlink"/>
              </a:buClr>
              <a:buNone/>
            </a:pPr>
            <a:r>
              <a:rPr lang="en-US" sz="2800" dirty="0" smtClean="0">
                <a:solidFill>
                  <a:srgbClr val="FF0000"/>
                </a:solidFill>
              </a:rPr>
              <a:t>  </a:t>
            </a:r>
            <a:r>
              <a:rPr lang="en-US" sz="2800" dirty="0" smtClean="0"/>
              <a:t> - </a:t>
            </a:r>
            <a:r>
              <a:rPr lang="en-US" sz="2000" dirty="0" smtClean="0"/>
              <a:t>Carbohydrates are </a:t>
            </a:r>
            <a:r>
              <a:rPr lang="en-US" sz="2000" dirty="0" err="1" smtClean="0"/>
              <a:t>aldehyde</a:t>
            </a:r>
            <a:r>
              <a:rPr lang="en-US" sz="2000" dirty="0" smtClean="0"/>
              <a:t> or </a:t>
            </a:r>
            <a:r>
              <a:rPr lang="en-US" sz="2000" dirty="0" err="1" smtClean="0"/>
              <a:t>ketone</a:t>
            </a:r>
            <a:r>
              <a:rPr lang="en-US" sz="2000" dirty="0" smtClean="0"/>
              <a:t> derivatives of </a:t>
            </a:r>
            <a:r>
              <a:rPr lang="en-US" sz="2000" dirty="0" err="1" smtClean="0"/>
              <a:t>polyhydroxyalcohols</a:t>
            </a:r>
            <a:r>
              <a:rPr lang="en-US" sz="2000" dirty="0" smtClean="0"/>
              <a:t> and called as </a:t>
            </a:r>
            <a:r>
              <a:rPr lang="en-US" sz="2000" dirty="0" err="1" smtClean="0"/>
              <a:t>polyhydroxyaldehydes</a:t>
            </a:r>
            <a:r>
              <a:rPr lang="en-US" sz="2000" dirty="0" smtClean="0"/>
              <a:t> or </a:t>
            </a:r>
            <a:r>
              <a:rPr lang="en-US" sz="2000" dirty="0" err="1" smtClean="0"/>
              <a:t>polyhydroxyketones</a:t>
            </a:r>
            <a:r>
              <a:rPr lang="en-US" sz="2000" dirty="0" smtClean="0"/>
              <a:t>.</a:t>
            </a:r>
          </a:p>
          <a:p>
            <a:pPr algn="just">
              <a:spcBef>
                <a:spcPct val="0"/>
              </a:spcBef>
              <a:spcAft>
                <a:spcPct val="30000"/>
              </a:spcAft>
              <a:buClr>
                <a:schemeClr val="hlink"/>
              </a:buClr>
              <a:buNone/>
            </a:pPr>
            <a:r>
              <a:rPr lang="en-US" sz="2000" dirty="0" smtClean="0"/>
              <a:t>    They  are classified into 3 categories:</a:t>
            </a:r>
          </a:p>
          <a:p>
            <a:pPr marL="514350" indent="-514350" algn="just">
              <a:spcBef>
                <a:spcPct val="0"/>
              </a:spcBef>
              <a:spcAft>
                <a:spcPct val="30000"/>
              </a:spcAft>
              <a:buClr>
                <a:schemeClr val="hlink"/>
              </a:buClr>
              <a:buAutoNum type="arabicParenR"/>
            </a:pPr>
            <a:r>
              <a:rPr lang="en-US" sz="2000" dirty="0" err="1" smtClean="0">
                <a:solidFill>
                  <a:srgbClr val="FF0000"/>
                </a:solidFill>
              </a:rPr>
              <a:t>Monosaccharides</a:t>
            </a:r>
            <a:r>
              <a:rPr lang="en-US" sz="2000" dirty="0" smtClean="0">
                <a:solidFill>
                  <a:srgbClr val="FF0000"/>
                </a:solidFill>
              </a:rPr>
              <a:t> : </a:t>
            </a:r>
            <a:r>
              <a:rPr lang="en-US" sz="2000" dirty="0" smtClean="0"/>
              <a:t>1 sugar molecule</a:t>
            </a:r>
          </a:p>
          <a:p>
            <a:pPr marL="514350" indent="-514350" algn="just">
              <a:spcBef>
                <a:spcPct val="0"/>
              </a:spcBef>
              <a:spcAft>
                <a:spcPct val="30000"/>
              </a:spcAft>
              <a:buClr>
                <a:schemeClr val="hlink"/>
              </a:buClr>
              <a:buAutoNum type="arabicParenR"/>
            </a:pPr>
            <a:r>
              <a:rPr lang="en-US" sz="2000" dirty="0" smtClean="0">
                <a:solidFill>
                  <a:srgbClr val="FF0000"/>
                </a:solidFill>
              </a:rPr>
              <a:t>Oligosaccharides : </a:t>
            </a:r>
            <a:r>
              <a:rPr lang="en-US" sz="2000" dirty="0" smtClean="0"/>
              <a:t>2-4 </a:t>
            </a:r>
            <a:r>
              <a:rPr lang="en-US" sz="2000" dirty="0" err="1" smtClean="0"/>
              <a:t>monosaccharides</a:t>
            </a:r>
            <a:endParaRPr lang="en-US" sz="2000" dirty="0" smtClean="0"/>
          </a:p>
          <a:p>
            <a:pPr marL="514350" indent="-514350" algn="just">
              <a:spcBef>
                <a:spcPct val="0"/>
              </a:spcBef>
              <a:spcAft>
                <a:spcPct val="30000"/>
              </a:spcAft>
              <a:buClr>
                <a:schemeClr val="hlink"/>
              </a:buClr>
              <a:buAutoNum type="arabicParenR"/>
            </a:pPr>
            <a:r>
              <a:rPr lang="en-US" sz="2000" dirty="0" smtClean="0">
                <a:solidFill>
                  <a:srgbClr val="FF0000"/>
                </a:solidFill>
              </a:rPr>
              <a:t>Polysaccharides : </a:t>
            </a:r>
            <a:r>
              <a:rPr lang="en-US" sz="2000" dirty="0" smtClean="0"/>
              <a:t>large number of </a:t>
            </a:r>
            <a:r>
              <a:rPr lang="en-US" sz="2000" dirty="0" err="1" smtClean="0"/>
              <a:t>monosaccharides</a:t>
            </a:r>
            <a:endParaRPr lang="en-US" sz="2000" dirty="0" smtClean="0">
              <a:solidFill>
                <a:srgbClr val="FF0000"/>
              </a:solidFill>
            </a:endParaRPr>
          </a:p>
          <a:p>
            <a:pPr marL="514350" indent="-514350" algn="just">
              <a:spcBef>
                <a:spcPct val="0"/>
              </a:spcBef>
              <a:spcAft>
                <a:spcPct val="30000"/>
              </a:spcAft>
              <a:buClr>
                <a:schemeClr val="hlink"/>
              </a:buClr>
              <a:buAutoNum type="arabicParenR"/>
            </a:pPr>
            <a:endParaRPr lang="en-US" sz="2800" dirty="0" smtClean="0">
              <a:solidFill>
                <a:srgbClr val="FF0000"/>
              </a:solidFill>
            </a:endParaRPr>
          </a:p>
          <a:p>
            <a:pPr marL="514350" indent="-514350" algn="just">
              <a:spcBef>
                <a:spcPct val="0"/>
              </a:spcBef>
              <a:spcAft>
                <a:spcPct val="30000"/>
              </a:spcAft>
              <a:buClr>
                <a:schemeClr val="hlink"/>
              </a:buClr>
              <a:buAutoNum type="arabicParenR"/>
            </a:pPr>
            <a:endParaRPr lang="en-US" sz="2800" dirty="0" smtClean="0"/>
          </a:p>
        </p:txBody>
      </p:sp>
      <p:graphicFrame>
        <p:nvGraphicFramePr>
          <p:cNvPr id="2056" name="Object 8"/>
          <p:cNvGraphicFramePr>
            <a:graphicFrameLocks noChangeAspect="1"/>
          </p:cNvGraphicFramePr>
          <p:nvPr/>
        </p:nvGraphicFramePr>
        <p:xfrm>
          <a:off x="2311401" y="1752600"/>
          <a:ext cx="4610100" cy="1219200"/>
        </p:xfrm>
        <a:graphic>
          <a:graphicData uri="http://schemas.openxmlformats.org/presentationml/2006/ole">
            <p:oleObj spid="_x0000_s2056" name="Picture" r:id="rId3" imgW="3029040" imgH="971640" progId="Word.Picture.8">
              <p:embed/>
            </p:oleObj>
          </a:graphicData>
        </a:graphic>
      </p:graphicFrame>
      <p:sp>
        <p:nvSpPr>
          <p:cNvPr id="2057" name="Text Box 9"/>
          <p:cNvSpPr txBox="1">
            <a:spLocks noChangeArrowheads="1"/>
          </p:cNvSpPr>
          <p:nvPr/>
        </p:nvSpPr>
        <p:spPr bwMode="auto">
          <a:xfrm>
            <a:off x="495300" y="461963"/>
            <a:ext cx="8262938" cy="1446550"/>
          </a:xfrm>
          <a:prstGeom prst="rect">
            <a:avLst/>
          </a:prstGeom>
          <a:noFill/>
          <a:ln w="9525">
            <a:noFill/>
            <a:miter lim="800000"/>
            <a:headEnd/>
            <a:tailEnd/>
          </a:ln>
          <a:effectLst/>
        </p:spPr>
        <p:txBody>
          <a:bodyPr wrap="square">
            <a:spAutoFit/>
          </a:bodyPr>
          <a:lstStyle/>
          <a:p>
            <a:pPr algn="ctr"/>
            <a:r>
              <a:rPr lang="en-US" sz="2800" b="1" dirty="0" smtClean="0">
                <a:solidFill>
                  <a:srgbClr val="FF0000"/>
                </a:solidFill>
              </a:rPr>
              <a:t>Carbohydrates </a:t>
            </a:r>
          </a:p>
          <a:p>
            <a:r>
              <a:rPr lang="en-US" sz="2000" dirty="0" smtClean="0"/>
              <a:t>Carbohydrates are more widely distributed in plants. It is a group of organic compounds consisting of  C, H and O in the ratio 1:2:1. They</a:t>
            </a:r>
            <a:r>
              <a:rPr lang="en-US" sz="2000" b="1" dirty="0" smtClean="0"/>
              <a:t> </a:t>
            </a:r>
            <a:r>
              <a:rPr lang="en-US" sz="2000" dirty="0" smtClean="0"/>
              <a:t>have </a:t>
            </a:r>
            <a:r>
              <a:rPr lang="en-US" sz="2000" dirty="0"/>
              <a:t>the </a:t>
            </a:r>
            <a:r>
              <a:rPr lang="en-US" sz="2000" dirty="0" smtClean="0"/>
              <a:t>following </a:t>
            </a:r>
            <a:r>
              <a:rPr lang="en-US" sz="2000" dirty="0"/>
              <a:t>basic composition: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a:ln/>
        </p:spPr>
        <p:txBody>
          <a:bodyPr/>
          <a:lstStyle/>
          <a:p>
            <a:r>
              <a:rPr lang="en-US" sz="2400" dirty="0" err="1"/>
              <a:t>Amylopectin</a:t>
            </a:r>
            <a:r>
              <a:rPr lang="en-US" sz="2400" dirty="0"/>
              <a:t> starch</a:t>
            </a:r>
          </a:p>
        </p:txBody>
      </p:sp>
      <p:sp>
        <p:nvSpPr>
          <p:cNvPr id="63491" name="Rectangle 3"/>
          <p:cNvSpPr>
            <a:spLocks noGrp="1" noChangeArrowheads="1"/>
          </p:cNvSpPr>
          <p:nvPr>
            <p:ph type="body" idx="1"/>
          </p:nvPr>
        </p:nvSpPr>
        <p:spPr>
          <a:xfrm>
            <a:off x="685800" y="1600200"/>
            <a:ext cx="7772400" cy="412750"/>
          </a:xfrm>
          <a:noFill/>
          <a:ln/>
        </p:spPr>
        <p:txBody>
          <a:bodyPr/>
          <a:lstStyle/>
          <a:p>
            <a:r>
              <a:rPr lang="en-US" sz="2000" dirty="0"/>
              <a:t>Branched </a:t>
            </a:r>
            <a:r>
              <a:rPr lang="en-US" sz="2000" dirty="0" smtClean="0"/>
              <a:t>structure.</a:t>
            </a:r>
            <a:endParaRPr lang="en-US" sz="2000" dirty="0"/>
          </a:p>
        </p:txBody>
      </p:sp>
      <p:grpSp>
        <p:nvGrpSpPr>
          <p:cNvPr id="2" name="Group 6"/>
          <p:cNvGrpSpPr>
            <a:grpSpLocks/>
          </p:cNvGrpSpPr>
          <p:nvPr/>
        </p:nvGrpSpPr>
        <p:grpSpPr bwMode="auto">
          <a:xfrm>
            <a:off x="2205038" y="5368925"/>
            <a:ext cx="3532188" cy="396875"/>
            <a:chOff x="1637" y="3398"/>
            <a:chExt cx="2225" cy="250"/>
          </a:xfrm>
        </p:grpSpPr>
        <p:sp>
          <p:nvSpPr>
            <p:cNvPr id="63492" name="Rectangle 4"/>
            <p:cNvSpPr>
              <a:spLocks noChangeArrowheads="1"/>
            </p:cNvSpPr>
            <p:nvPr/>
          </p:nvSpPr>
          <p:spPr bwMode="auto">
            <a:xfrm>
              <a:off x="1637" y="3398"/>
              <a:ext cx="2225" cy="250"/>
            </a:xfrm>
            <a:prstGeom prst="rect">
              <a:avLst/>
            </a:prstGeom>
            <a:noFill/>
            <a:ln w="12700">
              <a:noFill/>
              <a:miter lim="800000"/>
              <a:headEnd/>
              <a:tailEnd/>
            </a:ln>
            <a:effectLst/>
          </p:spPr>
          <p:txBody>
            <a:bodyPr wrap="none" lIns="90487" tIns="44450" rIns="90487" bIns="44450">
              <a:spAutoFit/>
            </a:bodyPr>
            <a:lstStyle/>
            <a:p>
              <a:pPr algn="ctr"/>
              <a:r>
                <a:rPr lang="en-US" sz="2000" dirty="0">
                  <a:latin typeface="Symbol" pitchFamily="18" charset="2"/>
                </a:rPr>
                <a:t></a:t>
              </a:r>
              <a:r>
                <a:rPr lang="en-US" sz="2000" dirty="0">
                  <a:latin typeface="Helvetica" pitchFamily="34" charset="0"/>
                </a:rPr>
                <a:t> (1      </a:t>
              </a:r>
              <a:r>
                <a:rPr lang="en-US" sz="2000" dirty="0" smtClean="0">
                  <a:latin typeface="Helvetica" pitchFamily="34" charset="0"/>
                </a:rPr>
                <a:t>6</a:t>
              </a:r>
              <a:r>
                <a:rPr lang="en-US" sz="2000" dirty="0">
                  <a:latin typeface="Helvetica" pitchFamily="34" charset="0"/>
                </a:rPr>
                <a:t>) </a:t>
              </a:r>
              <a:r>
                <a:rPr lang="en-US" sz="2000" dirty="0" smtClean="0">
                  <a:latin typeface="Helvetica" pitchFamily="34" charset="0"/>
                </a:rPr>
                <a:t>linkage at </a:t>
              </a:r>
              <a:r>
                <a:rPr lang="en-US" sz="2000" dirty="0">
                  <a:latin typeface="Helvetica" pitchFamily="34" charset="0"/>
                </a:rPr>
                <a:t>crosslink</a:t>
              </a:r>
            </a:p>
          </p:txBody>
        </p:sp>
        <p:sp>
          <p:nvSpPr>
            <p:cNvPr id="63493" name="Line 5"/>
            <p:cNvSpPr>
              <a:spLocks noChangeShapeType="1"/>
            </p:cNvSpPr>
            <p:nvPr/>
          </p:nvSpPr>
          <p:spPr bwMode="auto">
            <a:xfrm>
              <a:off x="1964" y="3516"/>
              <a:ext cx="308" cy="0"/>
            </a:xfrm>
            <a:prstGeom prst="line">
              <a:avLst/>
            </a:prstGeom>
            <a:noFill/>
            <a:ln w="25400">
              <a:solidFill>
                <a:schemeClr val="tx1"/>
              </a:solidFill>
              <a:round/>
              <a:headEnd/>
              <a:tailEnd type="triangle" w="med" len="med"/>
            </a:ln>
            <a:effectLst/>
          </p:spPr>
          <p:txBody>
            <a:bodyPr wrap="none" anchor="ctr"/>
            <a:lstStyle/>
            <a:p>
              <a:r>
                <a:rPr lang="en-US" dirty="0" smtClean="0"/>
                <a:t>     </a:t>
              </a:r>
              <a:endParaRPr lang="en-US" dirty="0"/>
            </a:p>
          </p:txBody>
        </p:sp>
      </p:grpSp>
      <p:grpSp>
        <p:nvGrpSpPr>
          <p:cNvPr id="3" name="Group 283"/>
          <p:cNvGrpSpPr>
            <a:grpSpLocks/>
          </p:cNvGrpSpPr>
          <p:nvPr/>
        </p:nvGrpSpPr>
        <p:grpSpPr bwMode="auto">
          <a:xfrm>
            <a:off x="390525" y="2355850"/>
            <a:ext cx="8251825" cy="2965450"/>
            <a:chOff x="246" y="1484"/>
            <a:chExt cx="5198" cy="1868"/>
          </a:xfrm>
        </p:grpSpPr>
        <p:grpSp>
          <p:nvGrpSpPr>
            <p:cNvPr id="4" name="Group 9"/>
            <p:cNvGrpSpPr>
              <a:grpSpLocks/>
            </p:cNvGrpSpPr>
            <p:nvPr/>
          </p:nvGrpSpPr>
          <p:grpSpPr bwMode="auto">
            <a:xfrm>
              <a:off x="534" y="2335"/>
              <a:ext cx="597" cy="179"/>
              <a:chOff x="534" y="2335"/>
              <a:chExt cx="597" cy="179"/>
            </a:xfrm>
          </p:grpSpPr>
          <p:sp>
            <p:nvSpPr>
              <p:cNvPr id="63495" name="Rectangle 7"/>
              <p:cNvSpPr>
                <a:spLocks noChangeArrowheads="1"/>
              </p:cNvSpPr>
              <p:nvPr/>
            </p:nvSpPr>
            <p:spPr bwMode="auto">
              <a:xfrm>
                <a:off x="865" y="2335"/>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496" name="Rectangle 8"/>
              <p:cNvSpPr>
                <a:spLocks noChangeArrowheads="1"/>
              </p:cNvSpPr>
              <p:nvPr/>
            </p:nvSpPr>
            <p:spPr bwMode="auto">
              <a:xfrm>
                <a:off x="534" y="2335"/>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grpSp>
        <p:grpSp>
          <p:nvGrpSpPr>
            <p:cNvPr id="5" name="Group 282"/>
            <p:cNvGrpSpPr>
              <a:grpSpLocks/>
            </p:cNvGrpSpPr>
            <p:nvPr/>
          </p:nvGrpSpPr>
          <p:grpSpPr bwMode="auto">
            <a:xfrm>
              <a:off x="246" y="1484"/>
              <a:ext cx="5198" cy="1868"/>
              <a:chOff x="246" y="1484"/>
              <a:chExt cx="5198" cy="1868"/>
            </a:xfrm>
          </p:grpSpPr>
          <p:grpSp>
            <p:nvGrpSpPr>
              <p:cNvPr id="6" name="Group 145"/>
              <p:cNvGrpSpPr>
                <a:grpSpLocks/>
              </p:cNvGrpSpPr>
              <p:nvPr/>
            </p:nvGrpSpPr>
            <p:grpSpPr bwMode="auto">
              <a:xfrm>
                <a:off x="246" y="1484"/>
                <a:ext cx="4457" cy="1026"/>
                <a:chOff x="246" y="1484"/>
                <a:chExt cx="4457" cy="1026"/>
              </a:xfrm>
            </p:grpSpPr>
            <p:sp>
              <p:nvSpPr>
                <p:cNvPr id="63498" name="Rectangle 10"/>
                <p:cNvSpPr>
                  <a:spLocks noChangeArrowheads="1"/>
                </p:cNvSpPr>
                <p:nvPr/>
              </p:nvSpPr>
              <p:spPr bwMode="auto">
                <a:xfrm>
                  <a:off x="1954" y="2331"/>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499" name="Rectangle 11"/>
                <p:cNvSpPr>
                  <a:spLocks noChangeArrowheads="1"/>
                </p:cNvSpPr>
                <p:nvPr/>
              </p:nvSpPr>
              <p:spPr bwMode="auto">
                <a:xfrm>
                  <a:off x="1613" y="2331"/>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500" name="Rectangle 12"/>
                <p:cNvSpPr>
                  <a:spLocks noChangeArrowheads="1"/>
                </p:cNvSpPr>
                <p:nvPr/>
              </p:nvSpPr>
              <p:spPr bwMode="auto">
                <a:xfrm>
                  <a:off x="3043" y="2317"/>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501" name="Rectangle 13"/>
                <p:cNvSpPr>
                  <a:spLocks noChangeArrowheads="1"/>
                </p:cNvSpPr>
                <p:nvPr/>
              </p:nvSpPr>
              <p:spPr bwMode="auto">
                <a:xfrm>
                  <a:off x="2702" y="2317"/>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grpSp>
              <p:nvGrpSpPr>
                <p:cNvPr id="7" name="Group 143"/>
                <p:cNvGrpSpPr>
                  <a:grpSpLocks/>
                </p:cNvGrpSpPr>
                <p:nvPr/>
              </p:nvGrpSpPr>
              <p:grpSpPr bwMode="auto">
                <a:xfrm>
                  <a:off x="246" y="1484"/>
                  <a:ext cx="4302" cy="998"/>
                  <a:chOff x="246" y="1484"/>
                  <a:chExt cx="4302" cy="998"/>
                </a:xfrm>
              </p:grpSpPr>
              <p:sp>
                <p:nvSpPr>
                  <p:cNvPr id="63502" name="Line 14"/>
                  <p:cNvSpPr>
                    <a:spLocks noChangeShapeType="1"/>
                  </p:cNvSpPr>
                  <p:nvPr/>
                </p:nvSpPr>
                <p:spPr bwMode="auto">
                  <a:xfrm flipH="1">
                    <a:off x="388" y="1801"/>
                    <a:ext cx="237" cy="223"/>
                  </a:xfrm>
                  <a:prstGeom prst="line">
                    <a:avLst/>
                  </a:prstGeom>
                  <a:noFill/>
                  <a:ln w="25400">
                    <a:solidFill>
                      <a:srgbClr val="000000"/>
                    </a:solidFill>
                    <a:round/>
                    <a:headEnd/>
                    <a:tailEnd/>
                  </a:ln>
                  <a:effectLst/>
                </p:spPr>
                <p:txBody>
                  <a:bodyPr wrap="none" anchor="ctr"/>
                  <a:lstStyle/>
                  <a:p>
                    <a:endParaRPr lang="en-US"/>
                  </a:p>
                </p:txBody>
              </p:sp>
              <p:sp>
                <p:nvSpPr>
                  <p:cNvPr id="63503" name="Line 15"/>
                  <p:cNvSpPr>
                    <a:spLocks noChangeShapeType="1"/>
                  </p:cNvSpPr>
                  <p:nvPr/>
                </p:nvSpPr>
                <p:spPr bwMode="auto">
                  <a:xfrm flipH="1" flipV="1">
                    <a:off x="398" y="2019"/>
                    <a:ext cx="205" cy="225"/>
                  </a:xfrm>
                  <a:prstGeom prst="line">
                    <a:avLst/>
                  </a:prstGeom>
                  <a:noFill/>
                  <a:ln w="25400">
                    <a:solidFill>
                      <a:srgbClr val="000000"/>
                    </a:solidFill>
                    <a:round/>
                    <a:headEnd/>
                    <a:tailEnd/>
                  </a:ln>
                  <a:effectLst/>
                </p:spPr>
                <p:txBody>
                  <a:bodyPr wrap="none" anchor="ctr"/>
                  <a:lstStyle/>
                  <a:p>
                    <a:endParaRPr lang="en-US"/>
                  </a:p>
                </p:txBody>
              </p:sp>
              <p:sp>
                <p:nvSpPr>
                  <p:cNvPr id="63504" name="Freeform 16"/>
                  <p:cNvSpPr>
                    <a:spLocks/>
                  </p:cNvSpPr>
                  <p:nvPr/>
                </p:nvSpPr>
                <p:spPr bwMode="auto">
                  <a:xfrm>
                    <a:off x="388" y="2019"/>
                    <a:ext cx="217" cy="233"/>
                  </a:xfrm>
                  <a:custGeom>
                    <a:avLst/>
                    <a:gdLst/>
                    <a:ahLst/>
                    <a:cxnLst>
                      <a:cxn ang="0">
                        <a:pos x="205" y="178"/>
                      </a:cxn>
                      <a:cxn ang="0">
                        <a:pos x="216" y="205"/>
                      </a:cxn>
                      <a:cxn ang="0">
                        <a:pos x="205" y="232"/>
                      </a:cxn>
                      <a:cxn ang="0">
                        <a:pos x="10" y="0"/>
                      </a:cxn>
                      <a:cxn ang="0">
                        <a:pos x="0" y="0"/>
                      </a:cxn>
                      <a:cxn ang="0">
                        <a:pos x="10" y="0"/>
                      </a:cxn>
                      <a:cxn ang="0">
                        <a:pos x="205" y="178"/>
                      </a:cxn>
                    </a:cxnLst>
                    <a:rect l="0" t="0" r="r" b="b"/>
                    <a:pathLst>
                      <a:path w="217" h="233">
                        <a:moveTo>
                          <a:pt x="205" y="178"/>
                        </a:moveTo>
                        <a:lnTo>
                          <a:pt x="216" y="205"/>
                        </a:lnTo>
                        <a:lnTo>
                          <a:pt x="205" y="232"/>
                        </a:lnTo>
                        <a:lnTo>
                          <a:pt x="10" y="0"/>
                        </a:lnTo>
                        <a:lnTo>
                          <a:pt x="0" y="0"/>
                        </a:lnTo>
                        <a:lnTo>
                          <a:pt x="10" y="0"/>
                        </a:lnTo>
                        <a:lnTo>
                          <a:pt x="205" y="178"/>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05" name="Line 17"/>
                  <p:cNvSpPr>
                    <a:spLocks noChangeShapeType="1"/>
                  </p:cNvSpPr>
                  <p:nvPr/>
                </p:nvSpPr>
                <p:spPr bwMode="auto">
                  <a:xfrm flipH="1">
                    <a:off x="612" y="2239"/>
                    <a:ext cx="323" cy="0"/>
                  </a:xfrm>
                  <a:prstGeom prst="line">
                    <a:avLst/>
                  </a:prstGeom>
                  <a:noFill/>
                  <a:ln w="25400">
                    <a:solidFill>
                      <a:srgbClr val="000000"/>
                    </a:solidFill>
                    <a:round/>
                    <a:headEnd/>
                    <a:tailEnd/>
                  </a:ln>
                  <a:effectLst/>
                </p:spPr>
                <p:txBody>
                  <a:bodyPr wrap="none" anchor="ctr"/>
                  <a:lstStyle/>
                  <a:p>
                    <a:endParaRPr lang="en-US"/>
                  </a:p>
                </p:txBody>
              </p:sp>
              <p:sp>
                <p:nvSpPr>
                  <p:cNvPr id="63506" name="Freeform 18"/>
                  <p:cNvSpPr>
                    <a:spLocks/>
                  </p:cNvSpPr>
                  <p:nvPr/>
                </p:nvSpPr>
                <p:spPr bwMode="auto">
                  <a:xfrm>
                    <a:off x="612" y="2217"/>
                    <a:ext cx="334" cy="21"/>
                  </a:xfrm>
                  <a:custGeom>
                    <a:avLst/>
                    <a:gdLst/>
                    <a:ahLst/>
                    <a:cxnLst>
                      <a:cxn ang="0">
                        <a:pos x="323" y="0"/>
                      </a:cxn>
                      <a:cxn ang="0">
                        <a:pos x="333" y="10"/>
                      </a:cxn>
                      <a:cxn ang="0">
                        <a:pos x="323" y="20"/>
                      </a:cxn>
                      <a:cxn ang="0">
                        <a:pos x="0" y="20"/>
                      </a:cxn>
                      <a:cxn ang="0">
                        <a:pos x="0" y="10"/>
                      </a:cxn>
                      <a:cxn ang="0">
                        <a:pos x="0" y="0"/>
                      </a:cxn>
                      <a:cxn ang="0">
                        <a:pos x="323" y="0"/>
                      </a:cxn>
                    </a:cxnLst>
                    <a:rect l="0" t="0" r="r" b="b"/>
                    <a:pathLst>
                      <a:path w="334" h="21">
                        <a:moveTo>
                          <a:pt x="323" y="0"/>
                        </a:moveTo>
                        <a:lnTo>
                          <a:pt x="333" y="10"/>
                        </a:lnTo>
                        <a:lnTo>
                          <a:pt x="323" y="20"/>
                        </a:lnTo>
                        <a:lnTo>
                          <a:pt x="0" y="20"/>
                        </a:lnTo>
                        <a:lnTo>
                          <a:pt x="0" y="10"/>
                        </a:lnTo>
                        <a:lnTo>
                          <a:pt x="0" y="0"/>
                        </a:lnTo>
                        <a:lnTo>
                          <a:pt x="323"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07" name="Line 19"/>
                  <p:cNvSpPr>
                    <a:spLocks noChangeShapeType="1"/>
                  </p:cNvSpPr>
                  <p:nvPr/>
                </p:nvSpPr>
                <p:spPr bwMode="auto">
                  <a:xfrm flipH="1">
                    <a:off x="953" y="2027"/>
                    <a:ext cx="216" cy="209"/>
                  </a:xfrm>
                  <a:prstGeom prst="line">
                    <a:avLst/>
                  </a:prstGeom>
                  <a:noFill/>
                  <a:ln w="25400">
                    <a:solidFill>
                      <a:srgbClr val="000000"/>
                    </a:solidFill>
                    <a:round/>
                    <a:headEnd/>
                    <a:tailEnd/>
                  </a:ln>
                  <a:effectLst/>
                </p:spPr>
                <p:txBody>
                  <a:bodyPr wrap="none" anchor="ctr"/>
                  <a:lstStyle/>
                  <a:p>
                    <a:endParaRPr lang="en-US"/>
                  </a:p>
                </p:txBody>
              </p:sp>
              <p:sp>
                <p:nvSpPr>
                  <p:cNvPr id="63508" name="Freeform 20"/>
                  <p:cNvSpPr>
                    <a:spLocks/>
                  </p:cNvSpPr>
                  <p:nvPr/>
                </p:nvSpPr>
                <p:spPr bwMode="auto">
                  <a:xfrm>
                    <a:off x="953" y="2019"/>
                    <a:ext cx="218" cy="233"/>
                  </a:xfrm>
                  <a:custGeom>
                    <a:avLst/>
                    <a:gdLst/>
                    <a:ahLst/>
                    <a:cxnLst>
                      <a:cxn ang="0">
                        <a:pos x="206" y="0"/>
                      </a:cxn>
                      <a:cxn ang="0">
                        <a:pos x="217" y="0"/>
                      </a:cxn>
                      <a:cxn ang="0">
                        <a:pos x="206" y="14"/>
                      </a:cxn>
                      <a:cxn ang="0">
                        <a:pos x="0" y="232"/>
                      </a:cxn>
                      <a:cxn ang="0">
                        <a:pos x="0" y="205"/>
                      </a:cxn>
                      <a:cxn ang="0">
                        <a:pos x="0" y="178"/>
                      </a:cxn>
                      <a:cxn ang="0">
                        <a:pos x="206" y="0"/>
                      </a:cxn>
                    </a:cxnLst>
                    <a:rect l="0" t="0" r="r" b="b"/>
                    <a:pathLst>
                      <a:path w="218" h="233">
                        <a:moveTo>
                          <a:pt x="206" y="0"/>
                        </a:moveTo>
                        <a:lnTo>
                          <a:pt x="217" y="0"/>
                        </a:lnTo>
                        <a:lnTo>
                          <a:pt x="206" y="14"/>
                        </a:lnTo>
                        <a:lnTo>
                          <a:pt x="0" y="232"/>
                        </a:lnTo>
                        <a:lnTo>
                          <a:pt x="0" y="205"/>
                        </a:lnTo>
                        <a:lnTo>
                          <a:pt x="0" y="178"/>
                        </a:lnTo>
                        <a:lnTo>
                          <a:pt x="206"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09" name="Line 21"/>
                  <p:cNvSpPr>
                    <a:spLocks noChangeShapeType="1"/>
                  </p:cNvSpPr>
                  <p:nvPr/>
                </p:nvSpPr>
                <p:spPr bwMode="auto">
                  <a:xfrm flipH="1" flipV="1">
                    <a:off x="985" y="1836"/>
                    <a:ext cx="206" cy="196"/>
                  </a:xfrm>
                  <a:prstGeom prst="line">
                    <a:avLst/>
                  </a:prstGeom>
                  <a:noFill/>
                  <a:ln w="25400">
                    <a:solidFill>
                      <a:srgbClr val="000000"/>
                    </a:solidFill>
                    <a:round/>
                    <a:headEnd/>
                    <a:tailEnd/>
                  </a:ln>
                  <a:effectLst/>
                </p:spPr>
                <p:txBody>
                  <a:bodyPr wrap="none" anchor="ctr"/>
                  <a:lstStyle/>
                  <a:p>
                    <a:endParaRPr lang="en-US"/>
                  </a:p>
                </p:txBody>
              </p:sp>
              <p:sp>
                <p:nvSpPr>
                  <p:cNvPr id="63510" name="Line 22"/>
                  <p:cNvSpPr>
                    <a:spLocks noChangeShapeType="1"/>
                  </p:cNvSpPr>
                  <p:nvPr/>
                </p:nvSpPr>
                <p:spPr bwMode="auto">
                  <a:xfrm>
                    <a:off x="620" y="1801"/>
                    <a:ext cx="286" cy="0"/>
                  </a:xfrm>
                  <a:prstGeom prst="line">
                    <a:avLst/>
                  </a:prstGeom>
                  <a:noFill/>
                  <a:ln w="25400">
                    <a:solidFill>
                      <a:srgbClr val="000000"/>
                    </a:solidFill>
                    <a:round/>
                    <a:headEnd/>
                    <a:tailEnd/>
                  </a:ln>
                  <a:effectLst/>
                </p:spPr>
                <p:txBody>
                  <a:bodyPr wrap="none" anchor="ctr"/>
                  <a:lstStyle/>
                  <a:p>
                    <a:endParaRPr lang="en-US"/>
                  </a:p>
                </p:txBody>
              </p:sp>
              <p:sp>
                <p:nvSpPr>
                  <p:cNvPr id="63511" name="Line 23"/>
                  <p:cNvSpPr>
                    <a:spLocks noChangeShapeType="1"/>
                  </p:cNvSpPr>
                  <p:nvPr/>
                </p:nvSpPr>
                <p:spPr bwMode="auto">
                  <a:xfrm flipV="1">
                    <a:off x="392" y="1892"/>
                    <a:ext cx="0" cy="133"/>
                  </a:xfrm>
                  <a:prstGeom prst="line">
                    <a:avLst/>
                  </a:prstGeom>
                  <a:noFill/>
                  <a:ln w="12700">
                    <a:solidFill>
                      <a:srgbClr val="000000"/>
                    </a:solidFill>
                    <a:round/>
                    <a:headEnd/>
                    <a:tailEnd/>
                  </a:ln>
                  <a:effectLst/>
                </p:spPr>
                <p:txBody>
                  <a:bodyPr wrap="none" anchor="ctr"/>
                  <a:lstStyle/>
                  <a:p>
                    <a:endParaRPr lang="en-US"/>
                  </a:p>
                </p:txBody>
              </p:sp>
              <p:sp>
                <p:nvSpPr>
                  <p:cNvPr id="63512" name="Line 24"/>
                  <p:cNvSpPr>
                    <a:spLocks noChangeShapeType="1"/>
                  </p:cNvSpPr>
                  <p:nvPr/>
                </p:nvSpPr>
                <p:spPr bwMode="auto">
                  <a:xfrm>
                    <a:off x="392" y="2023"/>
                    <a:ext cx="0" cy="210"/>
                  </a:xfrm>
                  <a:prstGeom prst="line">
                    <a:avLst/>
                  </a:prstGeom>
                  <a:noFill/>
                  <a:ln w="12700">
                    <a:solidFill>
                      <a:srgbClr val="000000"/>
                    </a:solidFill>
                    <a:round/>
                    <a:headEnd/>
                    <a:tailEnd/>
                  </a:ln>
                  <a:effectLst/>
                </p:spPr>
                <p:txBody>
                  <a:bodyPr wrap="none" anchor="ctr"/>
                  <a:lstStyle/>
                  <a:p>
                    <a:endParaRPr lang="en-US"/>
                  </a:p>
                </p:txBody>
              </p:sp>
              <p:sp>
                <p:nvSpPr>
                  <p:cNvPr id="63513" name="Line 25"/>
                  <p:cNvSpPr>
                    <a:spLocks noChangeShapeType="1"/>
                  </p:cNvSpPr>
                  <p:nvPr/>
                </p:nvSpPr>
                <p:spPr bwMode="auto">
                  <a:xfrm flipV="1">
                    <a:off x="1182" y="1864"/>
                    <a:ext cx="0" cy="161"/>
                  </a:xfrm>
                  <a:prstGeom prst="line">
                    <a:avLst/>
                  </a:prstGeom>
                  <a:noFill/>
                  <a:ln w="12700">
                    <a:solidFill>
                      <a:srgbClr val="000000"/>
                    </a:solidFill>
                    <a:round/>
                    <a:headEnd/>
                    <a:tailEnd/>
                  </a:ln>
                  <a:effectLst/>
                </p:spPr>
                <p:txBody>
                  <a:bodyPr wrap="none" anchor="ctr"/>
                  <a:lstStyle/>
                  <a:p>
                    <a:endParaRPr lang="en-US"/>
                  </a:p>
                </p:txBody>
              </p:sp>
              <p:sp>
                <p:nvSpPr>
                  <p:cNvPr id="63514" name="Line 26"/>
                  <p:cNvSpPr>
                    <a:spLocks noChangeShapeType="1"/>
                  </p:cNvSpPr>
                  <p:nvPr/>
                </p:nvSpPr>
                <p:spPr bwMode="auto">
                  <a:xfrm>
                    <a:off x="1182" y="2023"/>
                    <a:ext cx="0" cy="196"/>
                  </a:xfrm>
                  <a:prstGeom prst="line">
                    <a:avLst/>
                  </a:prstGeom>
                  <a:noFill/>
                  <a:ln w="12700">
                    <a:solidFill>
                      <a:srgbClr val="000000"/>
                    </a:solidFill>
                    <a:round/>
                    <a:headEnd/>
                    <a:tailEnd/>
                  </a:ln>
                  <a:effectLst/>
                </p:spPr>
                <p:txBody>
                  <a:bodyPr wrap="none" anchor="ctr"/>
                  <a:lstStyle/>
                  <a:p>
                    <a:endParaRPr lang="en-US"/>
                  </a:p>
                </p:txBody>
              </p:sp>
              <p:sp>
                <p:nvSpPr>
                  <p:cNvPr id="63515" name="Line 27"/>
                  <p:cNvSpPr>
                    <a:spLocks noChangeShapeType="1"/>
                  </p:cNvSpPr>
                  <p:nvPr/>
                </p:nvSpPr>
                <p:spPr bwMode="auto">
                  <a:xfrm flipV="1">
                    <a:off x="957" y="2090"/>
                    <a:ext cx="0" cy="147"/>
                  </a:xfrm>
                  <a:prstGeom prst="line">
                    <a:avLst/>
                  </a:prstGeom>
                  <a:noFill/>
                  <a:ln w="12700">
                    <a:solidFill>
                      <a:srgbClr val="000000"/>
                    </a:solidFill>
                    <a:round/>
                    <a:headEnd/>
                    <a:tailEnd/>
                  </a:ln>
                  <a:effectLst/>
                </p:spPr>
                <p:txBody>
                  <a:bodyPr wrap="none" anchor="ctr"/>
                  <a:lstStyle/>
                  <a:p>
                    <a:endParaRPr lang="en-US"/>
                  </a:p>
                </p:txBody>
              </p:sp>
              <p:sp>
                <p:nvSpPr>
                  <p:cNvPr id="63516" name="Line 28"/>
                  <p:cNvSpPr>
                    <a:spLocks noChangeShapeType="1"/>
                  </p:cNvSpPr>
                  <p:nvPr/>
                </p:nvSpPr>
                <p:spPr bwMode="auto">
                  <a:xfrm>
                    <a:off x="957" y="2235"/>
                    <a:ext cx="0" cy="139"/>
                  </a:xfrm>
                  <a:prstGeom prst="line">
                    <a:avLst/>
                  </a:prstGeom>
                  <a:noFill/>
                  <a:ln w="12700">
                    <a:solidFill>
                      <a:srgbClr val="000000"/>
                    </a:solidFill>
                    <a:round/>
                    <a:headEnd/>
                    <a:tailEnd/>
                  </a:ln>
                  <a:effectLst/>
                </p:spPr>
                <p:txBody>
                  <a:bodyPr wrap="none" anchor="ctr"/>
                  <a:lstStyle/>
                  <a:p>
                    <a:endParaRPr lang="en-US"/>
                  </a:p>
                </p:txBody>
              </p:sp>
              <p:sp>
                <p:nvSpPr>
                  <p:cNvPr id="63517" name="Line 29"/>
                  <p:cNvSpPr>
                    <a:spLocks noChangeShapeType="1"/>
                  </p:cNvSpPr>
                  <p:nvPr/>
                </p:nvSpPr>
                <p:spPr bwMode="auto">
                  <a:xfrm>
                    <a:off x="616" y="2235"/>
                    <a:ext cx="0" cy="139"/>
                  </a:xfrm>
                  <a:prstGeom prst="line">
                    <a:avLst/>
                  </a:prstGeom>
                  <a:noFill/>
                  <a:ln w="12700">
                    <a:solidFill>
                      <a:srgbClr val="000000"/>
                    </a:solidFill>
                    <a:round/>
                    <a:headEnd/>
                    <a:tailEnd/>
                  </a:ln>
                  <a:effectLst/>
                </p:spPr>
                <p:txBody>
                  <a:bodyPr wrap="none" anchor="ctr"/>
                  <a:lstStyle/>
                  <a:p>
                    <a:endParaRPr lang="en-US"/>
                  </a:p>
                </p:txBody>
              </p:sp>
              <p:sp>
                <p:nvSpPr>
                  <p:cNvPr id="63518" name="Line 30"/>
                  <p:cNvSpPr>
                    <a:spLocks noChangeShapeType="1"/>
                  </p:cNvSpPr>
                  <p:nvPr/>
                </p:nvSpPr>
                <p:spPr bwMode="auto">
                  <a:xfrm flipV="1">
                    <a:off x="616" y="2104"/>
                    <a:ext cx="0" cy="133"/>
                  </a:xfrm>
                  <a:prstGeom prst="line">
                    <a:avLst/>
                  </a:prstGeom>
                  <a:noFill/>
                  <a:ln w="12700">
                    <a:solidFill>
                      <a:srgbClr val="000000"/>
                    </a:solidFill>
                    <a:round/>
                    <a:headEnd/>
                    <a:tailEnd/>
                  </a:ln>
                  <a:effectLst/>
                </p:spPr>
                <p:txBody>
                  <a:bodyPr wrap="none" anchor="ctr"/>
                  <a:lstStyle/>
                  <a:p>
                    <a:endParaRPr lang="en-US"/>
                  </a:p>
                </p:txBody>
              </p:sp>
              <p:sp>
                <p:nvSpPr>
                  <p:cNvPr id="63519" name="Line 31"/>
                  <p:cNvSpPr>
                    <a:spLocks noChangeShapeType="1"/>
                  </p:cNvSpPr>
                  <p:nvPr/>
                </p:nvSpPr>
                <p:spPr bwMode="auto">
                  <a:xfrm flipV="1">
                    <a:off x="616" y="1666"/>
                    <a:ext cx="0" cy="133"/>
                  </a:xfrm>
                  <a:prstGeom prst="line">
                    <a:avLst/>
                  </a:prstGeom>
                  <a:noFill/>
                  <a:ln w="12700">
                    <a:solidFill>
                      <a:srgbClr val="000000"/>
                    </a:solidFill>
                    <a:round/>
                    <a:headEnd/>
                    <a:tailEnd/>
                  </a:ln>
                  <a:effectLst/>
                </p:spPr>
                <p:txBody>
                  <a:bodyPr wrap="none" anchor="ctr"/>
                  <a:lstStyle/>
                  <a:p>
                    <a:endParaRPr lang="en-US"/>
                  </a:p>
                </p:txBody>
              </p:sp>
              <p:sp>
                <p:nvSpPr>
                  <p:cNvPr id="63520" name="Line 32"/>
                  <p:cNvSpPr>
                    <a:spLocks noChangeShapeType="1"/>
                  </p:cNvSpPr>
                  <p:nvPr/>
                </p:nvSpPr>
                <p:spPr bwMode="auto">
                  <a:xfrm flipH="1">
                    <a:off x="605" y="1797"/>
                    <a:ext cx="11" cy="97"/>
                  </a:xfrm>
                  <a:prstGeom prst="line">
                    <a:avLst/>
                  </a:prstGeom>
                  <a:noFill/>
                  <a:ln w="12700">
                    <a:solidFill>
                      <a:srgbClr val="000000"/>
                    </a:solidFill>
                    <a:round/>
                    <a:headEnd/>
                    <a:tailEnd/>
                  </a:ln>
                  <a:effectLst/>
                </p:spPr>
                <p:txBody>
                  <a:bodyPr wrap="none" anchor="ctr"/>
                  <a:lstStyle/>
                  <a:p>
                    <a:endParaRPr lang="en-US"/>
                  </a:p>
                </p:txBody>
              </p:sp>
              <p:sp>
                <p:nvSpPr>
                  <p:cNvPr id="63521" name="Line 33"/>
                  <p:cNvSpPr>
                    <a:spLocks noChangeShapeType="1"/>
                  </p:cNvSpPr>
                  <p:nvPr/>
                </p:nvSpPr>
                <p:spPr bwMode="auto">
                  <a:xfrm>
                    <a:off x="246" y="2239"/>
                    <a:ext cx="137" cy="0"/>
                  </a:xfrm>
                  <a:prstGeom prst="line">
                    <a:avLst/>
                  </a:prstGeom>
                  <a:noFill/>
                  <a:ln w="25400">
                    <a:solidFill>
                      <a:srgbClr val="000000"/>
                    </a:solidFill>
                    <a:round/>
                    <a:headEnd/>
                    <a:tailEnd/>
                  </a:ln>
                  <a:effectLst/>
                </p:spPr>
                <p:txBody>
                  <a:bodyPr wrap="none" anchor="ctr"/>
                  <a:lstStyle/>
                  <a:p>
                    <a:endParaRPr lang="en-US"/>
                  </a:p>
                </p:txBody>
              </p:sp>
              <p:sp>
                <p:nvSpPr>
                  <p:cNvPr id="63522" name="Line 34"/>
                  <p:cNvSpPr>
                    <a:spLocks noChangeShapeType="1"/>
                  </p:cNvSpPr>
                  <p:nvPr/>
                </p:nvSpPr>
                <p:spPr bwMode="auto">
                  <a:xfrm flipH="1">
                    <a:off x="1477" y="1787"/>
                    <a:ext cx="226" cy="223"/>
                  </a:xfrm>
                  <a:prstGeom prst="line">
                    <a:avLst/>
                  </a:prstGeom>
                  <a:noFill/>
                  <a:ln w="25400">
                    <a:solidFill>
                      <a:srgbClr val="000000"/>
                    </a:solidFill>
                    <a:round/>
                    <a:headEnd/>
                    <a:tailEnd/>
                  </a:ln>
                  <a:effectLst/>
                </p:spPr>
                <p:txBody>
                  <a:bodyPr wrap="none" anchor="ctr"/>
                  <a:lstStyle/>
                  <a:p>
                    <a:endParaRPr lang="en-US"/>
                  </a:p>
                </p:txBody>
              </p:sp>
              <p:sp>
                <p:nvSpPr>
                  <p:cNvPr id="63523" name="Line 35"/>
                  <p:cNvSpPr>
                    <a:spLocks noChangeShapeType="1"/>
                  </p:cNvSpPr>
                  <p:nvPr/>
                </p:nvSpPr>
                <p:spPr bwMode="auto">
                  <a:xfrm flipH="1" flipV="1">
                    <a:off x="1487" y="2005"/>
                    <a:ext cx="205" cy="225"/>
                  </a:xfrm>
                  <a:prstGeom prst="line">
                    <a:avLst/>
                  </a:prstGeom>
                  <a:noFill/>
                  <a:ln w="25400">
                    <a:solidFill>
                      <a:srgbClr val="000000"/>
                    </a:solidFill>
                    <a:round/>
                    <a:headEnd/>
                    <a:tailEnd/>
                  </a:ln>
                  <a:effectLst/>
                </p:spPr>
                <p:txBody>
                  <a:bodyPr wrap="none" anchor="ctr"/>
                  <a:lstStyle/>
                  <a:p>
                    <a:endParaRPr lang="en-US"/>
                  </a:p>
                </p:txBody>
              </p:sp>
              <p:sp>
                <p:nvSpPr>
                  <p:cNvPr id="63524" name="Freeform 36"/>
                  <p:cNvSpPr>
                    <a:spLocks/>
                  </p:cNvSpPr>
                  <p:nvPr/>
                </p:nvSpPr>
                <p:spPr bwMode="auto">
                  <a:xfrm>
                    <a:off x="1477" y="2005"/>
                    <a:ext cx="206" cy="233"/>
                  </a:xfrm>
                  <a:custGeom>
                    <a:avLst/>
                    <a:gdLst/>
                    <a:ahLst/>
                    <a:cxnLst>
                      <a:cxn ang="0">
                        <a:pos x="205" y="177"/>
                      </a:cxn>
                      <a:cxn ang="0">
                        <a:pos x="205" y="205"/>
                      </a:cxn>
                      <a:cxn ang="0">
                        <a:pos x="205" y="232"/>
                      </a:cxn>
                      <a:cxn ang="0">
                        <a:pos x="10" y="0"/>
                      </a:cxn>
                      <a:cxn ang="0">
                        <a:pos x="0" y="0"/>
                      </a:cxn>
                      <a:cxn ang="0">
                        <a:pos x="10" y="0"/>
                      </a:cxn>
                      <a:cxn ang="0">
                        <a:pos x="205" y="177"/>
                      </a:cxn>
                    </a:cxnLst>
                    <a:rect l="0" t="0" r="r" b="b"/>
                    <a:pathLst>
                      <a:path w="206" h="233">
                        <a:moveTo>
                          <a:pt x="205" y="177"/>
                        </a:moveTo>
                        <a:lnTo>
                          <a:pt x="205" y="205"/>
                        </a:lnTo>
                        <a:lnTo>
                          <a:pt x="205" y="232"/>
                        </a:lnTo>
                        <a:lnTo>
                          <a:pt x="10" y="0"/>
                        </a:lnTo>
                        <a:lnTo>
                          <a:pt x="0" y="0"/>
                        </a:lnTo>
                        <a:lnTo>
                          <a:pt x="10" y="0"/>
                        </a:lnTo>
                        <a:lnTo>
                          <a:pt x="205" y="177"/>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25" name="Line 37"/>
                  <p:cNvSpPr>
                    <a:spLocks noChangeShapeType="1"/>
                  </p:cNvSpPr>
                  <p:nvPr/>
                </p:nvSpPr>
                <p:spPr bwMode="auto">
                  <a:xfrm flipH="1">
                    <a:off x="1701" y="2225"/>
                    <a:ext cx="323" cy="0"/>
                  </a:xfrm>
                  <a:prstGeom prst="line">
                    <a:avLst/>
                  </a:prstGeom>
                  <a:noFill/>
                  <a:ln w="25400">
                    <a:solidFill>
                      <a:srgbClr val="000000"/>
                    </a:solidFill>
                    <a:round/>
                    <a:headEnd/>
                    <a:tailEnd/>
                  </a:ln>
                  <a:effectLst/>
                </p:spPr>
                <p:txBody>
                  <a:bodyPr wrap="none" anchor="ctr"/>
                  <a:lstStyle/>
                  <a:p>
                    <a:endParaRPr lang="en-US"/>
                  </a:p>
                </p:txBody>
              </p:sp>
              <p:sp>
                <p:nvSpPr>
                  <p:cNvPr id="63526" name="Freeform 38"/>
                  <p:cNvSpPr>
                    <a:spLocks/>
                  </p:cNvSpPr>
                  <p:nvPr/>
                </p:nvSpPr>
                <p:spPr bwMode="auto">
                  <a:xfrm>
                    <a:off x="1690" y="2203"/>
                    <a:ext cx="335" cy="21"/>
                  </a:xfrm>
                  <a:custGeom>
                    <a:avLst/>
                    <a:gdLst/>
                    <a:ahLst/>
                    <a:cxnLst>
                      <a:cxn ang="0">
                        <a:pos x="334" y="0"/>
                      </a:cxn>
                      <a:cxn ang="0">
                        <a:pos x="334" y="10"/>
                      </a:cxn>
                      <a:cxn ang="0">
                        <a:pos x="334" y="20"/>
                      </a:cxn>
                      <a:cxn ang="0">
                        <a:pos x="11" y="20"/>
                      </a:cxn>
                      <a:cxn ang="0">
                        <a:pos x="0" y="10"/>
                      </a:cxn>
                      <a:cxn ang="0">
                        <a:pos x="11" y="0"/>
                      </a:cxn>
                      <a:cxn ang="0">
                        <a:pos x="334" y="0"/>
                      </a:cxn>
                    </a:cxnLst>
                    <a:rect l="0" t="0" r="r" b="b"/>
                    <a:pathLst>
                      <a:path w="335" h="21">
                        <a:moveTo>
                          <a:pt x="334" y="0"/>
                        </a:moveTo>
                        <a:lnTo>
                          <a:pt x="334" y="10"/>
                        </a:lnTo>
                        <a:lnTo>
                          <a:pt x="334" y="20"/>
                        </a:lnTo>
                        <a:lnTo>
                          <a:pt x="11" y="20"/>
                        </a:lnTo>
                        <a:lnTo>
                          <a:pt x="0" y="10"/>
                        </a:lnTo>
                        <a:lnTo>
                          <a:pt x="11" y="0"/>
                        </a:lnTo>
                        <a:lnTo>
                          <a:pt x="334"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27" name="Line 39"/>
                  <p:cNvSpPr>
                    <a:spLocks noChangeShapeType="1"/>
                  </p:cNvSpPr>
                  <p:nvPr/>
                </p:nvSpPr>
                <p:spPr bwMode="auto">
                  <a:xfrm flipH="1">
                    <a:off x="2043" y="2013"/>
                    <a:ext cx="215" cy="209"/>
                  </a:xfrm>
                  <a:prstGeom prst="line">
                    <a:avLst/>
                  </a:prstGeom>
                  <a:noFill/>
                  <a:ln w="25400">
                    <a:solidFill>
                      <a:srgbClr val="000000"/>
                    </a:solidFill>
                    <a:round/>
                    <a:headEnd/>
                    <a:tailEnd/>
                  </a:ln>
                  <a:effectLst/>
                </p:spPr>
                <p:txBody>
                  <a:bodyPr wrap="none" anchor="ctr"/>
                  <a:lstStyle/>
                  <a:p>
                    <a:endParaRPr lang="en-US"/>
                  </a:p>
                </p:txBody>
              </p:sp>
              <p:sp>
                <p:nvSpPr>
                  <p:cNvPr id="63528" name="Freeform 40"/>
                  <p:cNvSpPr>
                    <a:spLocks/>
                  </p:cNvSpPr>
                  <p:nvPr/>
                </p:nvSpPr>
                <p:spPr bwMode="auto">
                  <a:xfrm>
                    <a:off x="2032" y="1991"/>
                    <a:ext cx="228" cy="247"/>
                  </a:xfrm>
                  <a:custGeom>
                    <a:avLst/>
                    <a:gdLst/>
                    <a:ahLst/>
                    <a:cxnLst>
                      <a:cxn ang="0">
                        <a:pos x="216" y="0"/>
                      </a:cxn>
                      <a:cxn ang="0">
                        <a:pos x="227" y="14"/>
                      </a:cxn>
                      <a:cxn ang="0">
                        <a:pos x="216" y="27"/>
                      </a:cxn>
                      <a:cxn ang="0">
                        <a:pos x="11" y="246"/>
                      </a:cxn>
                      <a:cxn ang="0">
                        <a:pos x="0" y="219"/>
                      </a:cxn>
                      <a:cxn ang="0">
                        <a:pos x="11" y="191"/>
                      </a:cxn>
                      <a:cxn ang="0">
                        <a:pos x="216" y="0"/>
                      </a:cxn>
                    </a:cxnLst>
                    <a:rect l="0" t="0" r="r" b="b"/>
                    <a:pathLst>
                      <a:path w="228" h="247">
                        <a:moveTo>
                          <a:pt x="216" y="0"/>
                        </a:moveTo>
                        <a:lnTo>
                          <a:pt x="227" y="14"/>
                        </a:lnTo>
                        <a:lnTo>
                          <a:pt x="216" y="27"/>
                        </a:lnTo>
                        <a:lnTo>
                          <a:pt x="11" y="246"/>
                        </a:lnTo>
                        <a:lnTo>
                          <a:pt x="0" y="219"/>
                        </a:lnTo>
                        <a:lnTo>
                          <a:pt x="11" y="191"/>
                        </a:lnTo>
                        <a:lnTo>
                          <a:pt x="216"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29" name="Line 41"/>
                  <p:cNvSpPr>
                    <a:spLocks noChangeShapeType="1"/>
                  </p:cNvSpPr>
                  <p:nvPr/>
                </p:nvSpPr>
                <p:spPr bwMode="auto">
                  <a:xfrm flipH="1" flipV="1">
                    <a:off x="2075" y="1807"/>
                    <a:ext cx="205" cy="211"/>
                  </a:xfrm>
                  <a:prstGeom prst="line">
                    <a:avLst/>
                  </a:prstGeom>
                  <a:noFill/>
                  <a:ln w="25400">
                    <a:solidFill>
                      <a:srgbClr val="000000"/>
                    </a:solidFill>
                    <a:round/>
                    <a:headEnd/>
                    <a:tailEnd/>
                  </a:ln>
                  <a:effectLst/>
                </p:spPr>
                <p:txBody>
                  <a:bodyPr wrap="none" anchor="ctr"/>
                  <a:lstStyle/>
                  <a:p>
                    <a:endParaRPr lang="en-US"/>
                  </a:p>
                </p:txBody>
              </p:sp>
              <p:sp>
                <p:nvSpPr>
                  <p:cNvPr id="63530" name="Line 42"/>
                  <p:cNvSpPr>
                    <a:spLocks noChangeShapeType="1"/>
                  </p:cNvSpPr>
                  <p:nvPr/>
                </p:nvSpPr>
                <p:spPr bwMode="auto">
                  <a:xfrm>
                    <a:off x="1698" y="1787"/>
                    <a:ext cx="286" cy="0"/>
                  </a:xfrm>
                  <a:prstGeom prst="line">
                    <a:avLst/>
                  </a:prstGeom>
                  <a:noFill/>
                  <a:ln w="25400">
                    <a:solidFill>
                      <a:srgbClr val="000000"/>
                    </a:solidFill>
                    <a:round/>
                    <a:headEnd/>
                    <a:tailEnd/>
                  </a:ln>
                  <a:effectLst/>
                </p:spPr>
                <p:txBody>
                  <a:bodyPr wrap="none" anchor="ctr"/>
                  <a:lstStyle/>
                  <a:p>
                    <a:endParaRPr lang="en-US"/>
                  </a:p>
                </p:txBody>
              </p:sp>
              <p:sp>
                <p:nvSpPr>
                  <p:cNvPr id="63531" name="Line 43"/>
                  <p:cNvSpPr>
                    <a:spLocks noChangeShapeType="1"/>
                  </p:cNvSpPr>
                  <p:nvPr/>
                </p:nvSpPr>
                <p:spPr bwMode="auto">
                  <a:xfrm flipV="1">
                    <a:off x="1481" y="1864"/>
                    <a:ext cx="0" cy="147"/>
                  </a:xfrm>
                  <a:prstGeom prst="line">
                    <a:avLst/>
                  </a:prstGeom>
                  <a:noFill/>
                  <a:ln w="12700">
                    <a:solidFill>
                      <a:srgbClr val="000000"/>
                    </a:solidFill>
                    <a:round/>
                    <a:headEnd/>
                    <a:tailEnd/>
                  </a:ln>
                  <a:effectLst/>
                </p:spPr>
                <p:txBody>
                  <a:bodyPr wrap="none" anchor="ctr"/>
                  <a:lstStyle/>
                  <a:p>
                    <a:endParaRPr lang="en-US"/>
                  </a:p>
                </p:txBody>
              </p:sp>
              <p:sp>
                <p:nvSpPr>
                  <p:cNvPr id="63532" name="Line 44"/>
                  <p:cNvSpPr>
                    <a:spLocks noChangeShapeType="1"/>
                  </p:cNvSpPr>
                  <p:nvPr/>
                </p:nvSpPr>
                <p:spPr bwMode="auto">
                  <a:xfrm>
                    <a:off x="1481" y="2009"/>
                    <a:ext cx="0" cy="210"/>
                  </a:xfrm>
                  <a:prstGeom prst="line">
                    <a:avLst/>
                  </a:prstGeom>
                  <a:noFill/>
                  <a:ln w="12700">
                    <a:solidFill>
                      <a:srgbClr val="000000"/>
                    </a:solidFill>
                    <a:round/>
                    <a:headEnd/>
                    <a:tailEnd/>
                  </a:ln>
                  <a:effectLst/>
                </p:spPr>
                <p:txBody>
                  <a:bodyPr wrap="none" anchor="ctr"/>
                  <a:lstStyle/>
                  <a:p>
                    <a:endParaRPr lang="en-US"/>
                  </a:p>
                </p:txBody>
              </p:sp>
              <p:sp>
                <p:nvSpPr>
                  <p:cNvPr id="63533" name="Line 45"/>
                  <p:cNvSpPr>
                    <a:spLocks noChangeShapeType="1"/>
                  </p:cNvSpPr>
                  <p:nvPr/>
                </p:nvSpPr>
                <p:spPr bwMode="auto">
                  <a:xfrm flipV="1">
                    <a:off x="2271" y="1850"/>
                    <a:ext cx="0" cy="161"/>
                  </a:xfrm>
                  <a:prstGeom prst="line">
                    <a:avLst/>
                  </a:prstGeom>
                  <a:noFill/>
                  <a:ln w="12700">
                    <a:solidFill>
                      <a:srgbClr val="000000"/>
                    </a:solidFill>
                    <a:round/>
                    <a:headEnd/>
                    <a:tailEnd/>
                  </a:ln>
                  <a:effectLst/>
                </p:spPr>
                <p:txBody>
                  <a:bodyPr wrap="none" anchor="ctr"/>
                  <a:lstStyle/>
                  <a:p>
                    <a:endParaRPr lang="en-US"/>
                  </a:p>
                </p:txBody>
              </p:sp>
              <p:sp>
                <p:nvSpPr>
                  <p:cNvPr id="63534" name="Line 46"/>
                  <p:cNvSpPr>
                    <a:spLocks noChangeShapeType="1"/>
                  </p:cNvSpPr>
                  <p:nvPr/>
                </p:nvSpPr>
                <p:spPr bwMode="auto">
                  <a:xfrm>
                    <a:off x="2271" y="2009"/>
                    <a:ext cx="0" cy="181"/>
                  </a:xfrm>
                  <a:prstGeom prst="line">
                    <a:avLst/>
                  </a:prstGeom>
                  <a:noFill/>
                  <a:ln w="12700">
                    <a:solidFill>
                      <a:srgbClr val="000000"/>
                    </a:solidFill>
                    <a:round/>
                    <a:headEnd/>
                    <a:tailEnd/>
                  </a:ln>
                  <a:effectLst/>
                </p:spPr>
                <p:txBody>
                  <a:bodyPr wrap="none" anchor="ctr"/>
                  <a:lstStyle/>
                  <a:p>
                    <a:endParaRPr lang="en-US"/>
                  </a:p>
                </p:txBody>
              </p:sp>
              <p:sp>
                <p:nvSpPr>
                  <p:cNvPr id="63535" name="Line 47"/>
                  <p:cNvSpPr>
                    <a:spLocks noChangeShapeType="1"/>
                  </p:cNvSpPr>
                  <p:nvPr/>
                </p:nvSpPr>
                <p:spPr bwMode="auto">
                  <a:xfrm flipV="1">
                    <a:off x="2036" y="2076"/>
                    <a:ext cx="0" cy="147"/>
                  </a:xfrm>
                  <a:prstGeom prst="line">
                    <a:avLst/>
                  </a:prstGeom>
                  <a:noFill/>
                  <a:ln w="12700">
                    <a:solidFill>
                      <a:srgbClr val="000000"/>
                    </a:solidFill>
                    <a:round/>
                    <a:headEnd/>
                    <a:tailEnd/>
                  </a:ln>
                  <a:effectLst/>
                </p:spPr>
                <p:txBody>
                  <a:bodyPr wrap="none" anchor="ctr"/>
                  <a:lstStyle/>
                  <a:p>
                    <a:endParaRPr lang="en-US"/>
                  </a:p>
                </p:txBody>
              </p:sp>
              <p:sp>
                <p:nvSpPr>
                  <p:cNvPr id="63536" name="Line 48"/>
                  <p:cNvSpPr>
                    <a:spLocks noChangeShapeType="1"/>
                  </p:cNvSpPr>
                  <p:nvPr/>
                </p:nvSpPr>
                <p:spPr bwMode="auto">
                  <a:xfrm>
                    <a:off x="2036" y="2221"/>
                    <a:ext cx="0" cy="125"/>
                  </a:xfrm>
                  <a:prstGeom prst="line">
                    <a:avLst/>
                  </a:prstGeom>
                  <a:noFill/>
                  <a:ln w="12700">
                    <a:solidFill>
                      <a:srgbClr val="000000"/>
                    </a:solidFill>
                    <a:round/>
                    <a:headEnd/>
                    <a:tailEnd/>
                  </a:ln>
                  <a:effectLst/>
                </p:spPr>
                <p:txBody>
                  <a:bodyPr wrap="none" anchor="ctr"/>
                  <a:lstStyle/>
                  <a:p>
                    <a:endParaRPr lang="en-US"/>
                  </a:p>
                </p:txBody>
              </p:sp>
              <p:sp>
                <p:nvSpPr>
                  <p:cNvPr id="63537" name="Line 49"/>
                  <p:cNvSpPr>
                    <a:spLocks noChangeShapeType="1"/>
                  </p:cNvSpPr>
                  <p:nvPr/>
                </p:nvSpPr>
                <p:spPr bwMode="auto">
                  <a:xfrm>
                    <a:off x="1694" y="2221"/>
                    <a:ext cx="0" cy="139"/>
                  </a:xfrm>
                  <a:prstGeom prst="line">
                    <a:avLst/>
                  </a:prstGeom>
                  <a:noFill/>
                  <a:ln w="12700">
                    <a:solidFill>
                      <a:srgbClr val="000000"/>
                    </a:solidFill>
                    <a:round/>
                    <a:headEnd/>
                    <a:tailEnd/>
                  </a:ln>
                  <a:effectLst/>
                </p:spPr>
                <p:txBody>
                  <a:bodyPr wrap="none" anchor="ctr"/>
                  <a:lstStyle/>
                  <a:p>
                    <a:endParaRPr lang="en-US"/>
                  </a:p>
                </p:txBody>
              </p:sp>
              <p:sp>
                <p:nvSpPr>
                  <p:cNvPr id="63538" name="Line 50"/>
                  <p:cNvSpPr>
                    <a:spLocks noChangeShapeType="1"/>
                  </p:cNvSpPr>
                  <p:nvPr/>
                </p:nvSpPr>
                <p:spPr bwMode="auto">
                  <a:xfrm flipV="1">
                    <a:off x="1694" y="2076"/>
                    <a:ext cx="0" cy="147"/>
                  </a:xfrm>
                  <a:prstGeom prst="line">
                    <a:avLst/>
                  </a:prstGeom>
                  <a:noFill/>
                  <a:ln w="12700">
                    <a:solidFill>
                      <a:srgbClr val="000000"/>
                    </a:solidFill>
                    <a:round/>
                    <a:headEnd/>
                    <a:tailEnd/>
                  </a:ln>
                  <a:effectLst/>
                </p:spPr>
                <p:txBody>
                  <a:bodyPr wrap="none" anchor="ctr"/>
                  <a:lstStyle/>
                  <a:p>
                    <a:endParaRPr lang="en-US"/>
                  </a:p>
                </p:txBody>
              </p:sp>
              <p:sp>
                <p:nvSpPr>
                  <p:cNvPr id="63539" name="Line 51"/>
                  <p:cNvSpPr>
                    <a:spLocks noChangeShapeType="1"/>
                  </p:cNvSpPr>
                  <p:nvPr/>
                </p:nvSpPr>
                <p:spPr bwMode="auto">
                  <a:xfrm flipV="1">
                    <a:off x="1694" y="1638"/>
                    <a:ext cx="0" cy="147"/>
                  </a:xfrm>
                  <a:prstGeom prst="line">
                    <a:avLst/>
                  </a:prstGeom>
                  <a:noFill/>
                  <a:ln w="12700">
                    <a:solidFill>
                      <a:srgbClr val="000000"/>
                    </a:solidFill>
                    <a:round/>
                    <a:headEnd/>
                    <a:tailEnd/>
                  </a:ln>
                  <a:effectLst/>
                </p:spPr>
                <p:txBody>
                  <a:bodyPr wrap="none" anchor="ctr"/>
                  <a:lstStyle/>
                  <a:p>
                    <a:endParaRPr lang="en-US"/>
                  </a:p>
                </p:txBody>
              </p:sp>
              <p:sp>
                <p:nvSpPr>
                  <p:cNvPr id="63540" name="Line 52"/>
                  <p:cNvSpPr>
                    <a:spLocks noChangeShapeType="1"/>
                  </p:cNvSpPr>
                  <p:nvPr/>
                </p:nvSpPr>
                <p:spPr bwMode="auto">
                  <a:xfrm>
                    <a:off x="1694" y="1783"/>
                    <a:ext cx="0" cy="83"/>
                  </a:xfrm>
                  <a:prstGeom prst="line">
                    <a:avLst/>
                  </a:prstGeom>
                  <a:noFill/>
                  <a:ln w="12700">
                    <a:solidFill>
                      <a:srgbClr val="000000"/>
                    </a:solidFill>
                    <a:round/>
                    <a:headEnd/>
                    <a:tailEnd/>
                  </a:ln>
                  <a:effectLst/>
                </p:spPr>
                <p:txBody>
                  <a:bodyPr wrap="none" anchor="ctr"/>
                  <a:lstStyle/>
                  <a:p>
                    <a:endParaRPr lang="en-US"/>
                  </a:p>
                </p:txBody>
              </p:sp>
              <p:sp>
                <p:nvSpPr>
                  <p:cNvPr id="63541" name="Line 53"/>
                  <p:cNvSpPr>
                    <a:spLocks noChangeShapeType="1"/>
                  </p:cNvSpPr>
                  <p:nvPr/>
                </p:nvSpPr>
                <p:spPr bwMode="auto">
                  <a:xfrm>
                    <a:off x="1378" y="2225"/>
                    <a:ext cx="94" cy="0"/>
                  </a:xfrm>
                  <a:prstGeom prst="line">
                    <a:avLst/>
                  </a:prstGeom>
                  <a:noFill/>
                  <a:ln w="25400">
                    <a:solidFill>
                      <a:srgbClr val="000000"/>
                    </a:solidFill>
                    <a:round/>
                    <a:headEnd/>
                    <a:tailEnd/>
                  </a:ln>
                  <a:effectLst/>
                </p:spPr>
                <p:txBody>
                  <a:bodyPr wrap="none" anchor="ctr"/>
                  <a:lstStyle/>
                  <a:p>
                    <a:endParaRPr lang="en-US"/>
                  </a:p>
                </p:txBody>
              </p:sp>
              <p:sp>
                <p:nvSpPr>
                  <p:cNvPr id="63542" name="Line 54"/>
                  <p:cNvSpPr>
                    <a:spLocks noChangeShapeType="1"/>
                  </p:cNvSpPr>
                  <p:nvPr/>
                </p:nvSpPr>
                <p:spPr bwMode="auto">
                  <a:xfrm flipH="1">
                    <a:off x="2267" y="2196"/>
                    <a:ext cx="109" cy="0"/>
                  </a:xfrm>
                  <a:prstGeom prst="line">
                    <a:avLst/>
                  </a:prstGeom>
                  <a:noFill/>
                  <a:ln w="25400">
                    <a:solidFill>
                      <a:srgbClr val="000000"/>
                    </a:solidFill>
                    <a:round/>
                    <a:headEnd/>
                    <a:tailEnd/>
                  </a:ln>
                  <a:effectLst/>
                </p:spPr>
                <p:txBody>
                  <a:bodyPr wrap="none" anchor="ctr"/>
                  <a:lstStyle/>
                  <a:p>
                    <a:endParaRPr lang="en-US"/>
                  </a:p>
                </p:txBody>
              </p:sp>
              <p:sp>
                <p:nvSpPr>
                  <p:cNvPr id="63543" name="Line 55"/>
                  <p:cNvSpPr>
                    <a:spLocks noChangeShapeType="1"/>
                  </p:cNvSpPr>
                  <p:nvPr/>
                </p:nvSpPr>
                <p:spPr bwMode="auto">
                  <a:xfrm flipH="1">
                    <a:off x="1178" y="2225"/>
                    <a:ext cx="109" cy="0"/>
                  </a:xfrm>
                  <a:prstGeom prst="line">
                    <a:avLst/>
                  </a:prstGeom>
                  <a:noFill/>
                  <a:ln w="25400">
                    <a:solidFill>
                      <a:srgbClr val="000000"/>
                    </a:solidFill>
                    <a:round/>
                    <a:headEnd/>
                    <a:tailEnd/>
                  </a:ln>
                  <a:effectLst/>
                </p:spPr>
                <p:txBody>
                  <a:bodyPr wrap="none" anchor="ctr"/>
                  <a:lstStyle/>
                  <a:p>
                    <a:endParaRPr lang="en-US"/>
                  </a:p>
                </p:txBody>
              </p:sp>
              <p:sp>
                <p:nvSpPr>
                  <p:cNvPr id="63544" name="Line 56"/>
                  <p:cNvSpPr>
                    <a:spLocks noChangeShapeType="1"/>
                  </p:cNvSpPr>
                  <p:nvPr/>
                </p:nvSpPr>
                <p:spPr bwMode="auto">
                  <a:xfrm flipH="1">
                    <a:off x="2566" y="1773"/>
                    <a:ext cx="226" cy="209"/>
                  </a:xfrm>
                  <a:prstGeom prst="line">
                    <a:avLst/>
                  </a:prstGeom>
                  <a:noFill/>
                  <a:ln w="25400">
                    <a:solidFill>
                      <a:srgbClr val="000000"/>
                    </a:solidFill>
                    <a:round/>
                    <a:headEnd/>
                    <a:tailEnd/>
                  </a:ln>
                  <a:effectLst/>
                </p:spPr>
                <p:txBody>
                  <a:bodyPr wrap="none" anchor="ctr"/>
                  <a:lstStyle/>
                  <a:p>
                    <a:endParaRPr lang="en-US"/>
                  </a:p>
                </p:txBody>
              </p:sp>
              <p:sp>
                <p:nvSpPr>
                  <p:cNvPr id="63545" name="Line 57"/>
                  <p:cNvSpPr>
                    <a:spLocks noChangeShapeType="1"/>
                  </p:cNvSpPr>
                  <p:nvPr/>
                </p:nvSpPr>
                <p:spPr bwMode="auto">
                  <a:xfrm flipH="1" flipV="1">
                    <a:off x="2566" y="1977"/>
                    <a:ext cx="216" cy="224"/>
                  </a:xfrm>
                  <a:prstGeom prst="line">
                    <a:avLst/>
                  </a:prstGeom>
                  <a:noFill/>
                  <a:ln w="25400">
                    <a:solidFill>
                      <a:srgbClr val="000000"/>
                    </a:solidFill>
                    <a:round/>
                    <a:headEnd/>
                    <a:tailEnd/>
                  </a:ln>
                  <a:effectLst/>
                </p:spPr>
                <p:txBody>
                  <a:bodyPr wrap="none" anchor="ctr"/>
                  <a:lstStyle/>
                  <a:p>
                    <a:endParaRPr lang="en-US"/>
                  </a:p>
                </p:txBody>
              </p:sp>
              <p:sp>
                <p:nvSpPr>
                  <p:cNvPr id="63546" name="Freeform 58"/>
                  <p:cNvSpPr>
                    <a:spLocks/>
                  </p:cNvSpPr>
                  <p:nvPr/>
                </p:nvSpPr>
                <p:spPr bwMode="auto">
                  <a:xfrm>
                    <a:off x="2566" y="1977"/>
                    <a:ext cx="206" cy="233"/>
                  </a:xfrm>
                  <a:custGeom>
                    <a:avLst/>
                    <a:gdLst/>
                    <a:ahLst/>
                    <a:cxnLst>
                      <a:cxn ang="0">
                        <a:pos x="205" y="177"/>
                      </a:cxn>
                      <a:cxn ang="0">
                        <a:pos x="205" y="204"/>
                      </a:cxn>
                      <a:cxn ang="0">
                        <a:pos x="205" y="232"/>
                      </a:cxn>
                      <a:cxn ang="0">
                        <a:pos x="0" y="14"/>
                      </a:cxn>
                      <a:cxn ang="0">
                        <a:pos x="0" y="0"/>
                      </a:cxn>
                      <a:cxn ang="0">
                        <a:pos x="10" y="14"/>
                      </a:cxn>
                      <a:cxn ang="0">
                        <a:pos x="205" y="177"/>
                      </a:cxn>
                    </a:cxnLst>
                    <a:rect l="0" t="0" r="r" b="b"/>
                    <a:pathLst>
                      <a:path w="206" h="233">
                        <a:moveTo>
                          <a:pt x="205" y="177"/>
                        </a:moveTo>
                        <a:lnTo>
                          <a:pt x="205" y="204"/>
                        </a:lnTo>
                        <a:lnTo>
                          <a:pt x="205" y="232"/>
                        </a:lnTo>
                        <a:lnTo>
                          <a:pt x="0" y="14"/>
                        </a:lnTo>
                        <a:lnTo>
                          <a:pt x="0" y="0"/>
                        </a:lnTo>
                        <a:lnTo>
                          <a:pt x="10" y="14"/>
                        </a:lnTo>
                        <a:lnTo>
                          <a:pt x="205" y="177"/>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47" name="Line 59"/>
                  <p:cNvSpPr>
                    <a:spLocks noChangeShapeType="1"/>
                  </p:cNvSpPr>
                  <p:nvPr/>
                </p:nvSpPr>
                <p:spPr bwMode="auto">
                  <a:xfrm flipH="1">
                    <a:off x="2790" y="2196"/>
                    <a:ext cx="323" cy="0"/>
                  </a:xfrm>
                  <a:prstGeom prst="line">
                    <a:avLst/>
                  </a:prstGeom>
                  <a:noFill/>
                  <a:ln w="25400">
                    <a:solidFill>
                      <a:srgbClr val="000000"/>
                    </a:solidFill>
                    <a:round/>
                    <a:headEnd/>
                    <a:tailEnd/>
                  </a:ln>
                  <a:effectLst/>
                </p:spPr>
                <p:txBody>
                  <a:bodyPr wrap="none" anchor="ctr"/>
                  <a:lstStyle/>
                  <a:p>
                    <a:endParaRPr lang="en-US"/>
                  </a:p>
                </p:txBody>
              </p:sp>
              <p:sp>
                <p:nvSpPr>
                  <p:cNvPr id="63548" name="Freeform 60"/>
                  <p:cNvSpPr>
                    <a:spLocks/>
                  </p:cNvSpPr>
                  <p:nvPr/>
                </p:nvSpPr>
                <p:spPr bwMode="auto">
                  <a:xfrm>
                    <a:off x="2779" y="2174"/>
                    <a:ext cx="335" cy="36"/>
                  </a:xfrm>
                  <a:custGeom>
                    <a:avLst/>
                    <a:gdLst/>
                    <a:ahLst/>
                    <a:cxnLst>
                      <a:cxn ang="0">
                        <a:pos x="334" y="0"/>
                      </a:cxn>
                      <a:cxn ang="0">
                        <a:pos x="334" y="11"/>
                      </a:cxn>
                      <a:cxn ang="0">
                        <a:pos x="334" y="35"/>
                      </a:cxn>
                      <a:cxn ang="0">
                        <a:pos x="11" y="35"/>
                      </a:cxn>
                      <a:cxn ang="0">
                        <a:pos x="0" y="11"/>
                      </a:cxn>
                      <a:cxn ang="0">
                        <a:pos x="11" y="0"/>
                      </a:cxn>
                      <a:cxn ang="0">
                        <a:pos x="334" y="0"/>
                      </a:cxn>
                    </a:cxnLst>
                    <a:rect l="0" t="0" r="r" b="b"/>
                    <a:pathLst>
                      <a:path w="335" h="36">
                        <a:moveTo>
                          <a:pt x="334" y="0"/>
                        </a:moveTo>
                        <a:lnTo>
                          <a:pt x="334" y="11"/>
                        </a:lnTo>
                        <a:lnTo>
                          <a:pt x="334" y="35"/>
                        </a:lnTo>
                        <a:lnTo>
                          <a:pt x="11" y="35"/>
                        </a:lnTo>
                        <a:lnTo>
                          <a:pt x="0" y="11"/>
                        </a:lnTo>
                        <a:lnTo>
                          <a:pt x="11" y="0"/>
                        </a:lnTo>
                        <a:lnTo>
                          <a:pt x="334"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49" name="Line 61"/>
                  <p:cNvSpPr>
                    <a:spLocks noChangeShapeType="1"/>
                  </p:cNvSpPr>
                  <p:nvPr/>
                </p:nvSpPr>
                <p:spPr bwMode="auto">
                  <a:xfrm flipH="1">
                    <a:off x="3132" y="1985"/>
                    <a:ext cx="215" cy="208"/>
                  </a:xfrm>
                  <a:prstGeom prst="line">
                    <a:avLst/>
                  </a:prstGeom>
                  <a:noFill/>
                  <a:ln w="25400">
                    <a:solidFill>
                      <a:srgbClr val="000000"/>
                    </a:solidFill>
                    <a:round/>
                    <a:headEnd/>
                    <a:tailEnd/>
                  </a:ln>
                  <a:effectLst/>
                </p:spPr>
                <p:txBody>
                  <a:bodyPr wrap="none" anchor="ctr"/>
                  <a:lstStyle/>
                  <a:p>
                    <a:endParaRPr lang="en-US"/>
                  </a:p>
                </p:txBody>
              </p:sp>
              <p:sp>
                <p:nvSpPr>
                  <p:cNvPr id="63550" name="Freeform 62"/>
                  <p:cNvSpPr>
                    <a:spLocks/>
                  </p:cNvSpPr>
                  <p:nvPr/>
                </p:nvSpPr>
                <p:spPr bwMode="auto">
                  <a:xfrm>
                    <a:off x="3121" y="1977"/>
                    <a:ext cx="217" cy="233"/>
                  </a:xfrm>
                  <a:custGeom>
                    <a:avLst/>
                    <a:gdLst/>
                    <a:ahLst/>
                    <a:cxnLst>
                      <a:cxn ang="0">
                        <a:pos x="216" y="0"/>
                      </a:cxn>
                      <a:cxn ang="0">
                        <a:pos x="216" y="0"/>
                      </a:cxn>
                      <a:cxn ang="0">
                        <a:pos x="216" y="14"/>
                      </a:cxn>
                      <a:cxn ang="0">
                        <a:pos x="11" y="232"/>
                      </a:cxn>
                      <a:cxn ang="0">
                        <a:pos x="0" y="204"/>
                      </a:cxn>
                      <a:cxn ang="0">
                        <a:pos x="11" y="177"/>
                      </a:cxn>
                      <a:cxn ang="0">
                        <a:pos x="216" y="0"/>
                      </a:cxn>
                    </a:cxnLst>
                    <a:rect l="0" t="0" r="r" b="b"/>
                    <a:pathLst>
                      <a:path w="217" h="233">
                        <a:moveTo>
                          <a:pt x="216" y="0"/>
                        </a:moveTo>
                        <a:lnTo>
                          <a:pt x="216" y="0"/>
                        </a:lnTo>
                        <a:lnTo>
                          <a:pt x="216" y="14"/>
                        </a:lnTo>
                        <a:lnTo>
                          <a:pt x="11" y="232"/>
                        </a:lnTo>
                        <a:lnTo>
                          <a:pt x="0" y="204"/>
                        </a:lnTo>
                        <a:lnTo>
                          <a:pt x="11" y="177"/>
                        </a:lnTo>
                        <a:lnTo>
                          <a:pt x="216"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51" name="Line 63"/>
                  <p:cNvSpPr>
                    <a:spLocks noChangeShapeType="1"/>
                  </p:cNvSpPr>
                  <p:nvPr/>
                </p:nvSpPr>
                <p:spPr bwMode="auto">
                  <a:xfrm flipH="1" flipV="1">
                    <a:off x="3153" y="1793"/>
                    <a:ext cx="205" cy="197"/>
                  </a:xfrm>
                  <a:prstGeom prst="line">
                    <a:avLst/>
                  </a:prstGeom>
                  <a:noFill/>
                  <a:ln w="25400">
                    <a:solidFill>
                      <a:srgbClr val="000000"/>
                    </a:solidFill>
                    <a:round/>
                    <a:headEnd/>
                    <a:tailEnd/>
                  </a:ln>
                  <a:effectLst/>
                </p:spPr>
                <p:txBody>
                  <a:bodyPr wrap="none" anchor="ctr"/>
                  <a:lstStyle/>
                  <a:p>
                    <a:endParaRPr lang="en-US"/>
                  </a:p>
                </p:txBody>
              </p:sp>
              <p:sp>
                <p:nvSpPr>
                  <p:cNvPr id="63552" name="Line 64"/>
                  <p:cNvSpPr>
                    <a:spLocks noChangeShapeType="1"/>
                  </p:cNvSpPr>
                  <p:nvPr/>
                </p:nvSpPr>
                <p:spPr bwMode="auto">
                  <a:xfrm>
                    <a:off x="2787" y="1773"/>
                    <a:ext cx="286" cy="0"/>
                  </a:xfrm>
                  <a:prstGeom prst="line">
                    <a:avLst/>
                  </a:prstGeom>
                  <a:noFill/>
                  <a:ln w="25400">
                    <a:solidFill>
                      <a:srgbClr val="000000"/>
                    </a:solidFill>
                    <a:round/>
                    <a:headEnd/>
                    <a:tailEnd/>
                  </a:ln>
                  <a:effectLst/>
                </p:spPr>
                <p:txBody>
                  <a:bodyPr wrap="none" anchor="ctr"/>
                  <a:lstStyle/>
                  <a:p>
                    <a:endParaRPr lang="en-US"/>
                  </a:p>
                </p:txBody>
              </p:sp>
              <p:sp>
                <p:nvSpPr>
                  <p:cNvPr id="63553" name="Line 65"/>
                  <p:cNvSpPr>
                    <a:spLocks noChangeShapeType="1"/>
                  </p:cNvSpPr>
                  <p:nvPr/>
                </p:nvSpPr>
                <p:spPr bwMode="auto">
                  <a:xfrm flipV="1">
                    <a:off x="2570" y="1850"/>
                    <a:ext cx="0" cy="133"/>
                  </a:xfrm>
                  <a:prstGeom prst="line">
                    <a:avLst/>
                  </a:prstGeom>
                  <a:noFill/>
                  <a:ln w="12700">
                    <a:solidFill>
                      <a:srgbClr val="000000"/>
                    </a:solidFill>
                    <a:round/>
                    <a:headEnd/>
                    <a:tailEnd/>
                  </a:ln>
                  <a:effectLst/>
                </p:spPr>
                <p:txBody>
                  <a:bodyPr wrap="none" anchor="ctr"/>
                  <a:lstStyle/>
                  <a:p>
                    <a:endParaRPr lang="en-US"/>
                  </a:p>
                </p:txBody>
              </p:sp>
              <p:sp>
                <p:nvSpPr>
                  <p:cNvPr id="63554" name="Line 66"/>
                  <p:cNvSpPr>
                    <a:spLocks noChangeShapeType="1"/>
                  </p:cNvSpPr>
                  <p:nvPr/>
                </p:nvSpPr>
                <p:spPr bwMode="auto">
                  <a:xfrm>
                    <a:off x="2570" y="1981"/>
                    <a:ext cx="0" cy="209"/>
                  </a:xfrm>
                  <a:prstGeom prst="line">
                    <a:avLst/>
                  </a:prstGeom>
                  <a:noFill/>
                  <a:ln w="12700">
                    <a:solidFill>
                      <a:srgbClr val="000000"/>
                    </a:solidFill>
                    <a:round/>
                    <a:headEnd/>
                    <a:tailEnd/>
                  </a:ln>
                  <a:effectLst/>
                </p:spPr>
                <p:txBody>
                  <a:bodyPr wrap="none" anchor="ctr"/>
                  <a:lstStyle/>
                  <a:p>
                    <a:endParaRPr lang="en-US"/>
                  </a:p>
                </p:txBody>
              </p:sp>
              <p:sp>
                <p:nvSpPr>
                  <p:cNvPr id="63555" name="Line 67"/>
                  <p:cNvSpPr>
                    <a:spLocks noChangeShapeType="1"/>
                  </p:cNvSpPr>
                  <p:nvPr/>
                </p:nvSpPr>
                <p:spPr bwMode="auto">
                  <a:xfrm flipV="1">
                    <a:off x="3349" y="1822"/>
                    <a:ext cx="0" cy="161"/>
                  </a:xfrm>
                  <a:prstGeom prst="line">
                    <a:avLst/>
                  </a:prstGeom>
                  <a:noFill/>
                  <a:ln w="12700">
                    <a:solidFill>
                      <a:srgbClr val="000000"/>
                    </a:solidFill>
                    <a:round/>
                    <a:headEnd/>
                    <a:tailEnd/>
                  </a:ln>
                  <a:effectLst/>
                </p:spPr>
                <p:txBody>
                  <a:bodyPr wrap="none" anchor="ctr"/>
                  <a:lstStyle/>
                  <a:p>
                    <a:endParaRPr lang="en-US"/>
                  </a:p>
                </p:txBody>
              </p:sp>
              <p:sp>
                <p:nvSpPr>
                  <p:cNvPr id="63556" name="Line 68"/>
                  <p:cNvSpPr>
                    <a:spLocks noChangeShapeType="1"/>
                  </p:cNvSpPr>
                  <p:nvPr/>
                </p:nvSpPr>
                <p:spPr bwMode="auto">
                  <a:xfrm>
                    <a:off x="3349" y="1981"/>
                    <a:ext cx="0" cy="195"/>
                  </a:xfrm>
                  <a:prstGeom prst="line">
                    <a:avLst/>
                  </a:prstGeom>
                  <a:noFill/>
                  <a:ln w="12700">
                    <a:solidFill>
                      <a:srgbClr val="000000"/>
                    </a:solidFill>
                    <a:round/>
                    <a:headEnd/>
                    <a:tailEnd/>
                  </a:ln>
                  <a:effectLst/>
                </p:spPr>
                <p:txBody>
                  <a:bodyPr wrap="none" anchor="ctr"/>
                  <a:lstStyle/>
                  <a:p>
                    <a:endParaRPr lang="en-US"/>
                  </a:p>
                </p:txBody>
              </p:sp>
              <p:sp>
                <p:nvSpPr>
                  <p:cNvPr id="63557" name="Line 69"/>
                  <p:cNvSpPr>
                    <a:spLocks noChangeShapeType="1"/>
                  </p:cNvSpPr>
                  <p:nvPr/>
                </p:nvSpPr>
                <p:spPr bwMode="auto">
                  <a:xfrm flipV="1">
                    <a:off x="3125" y="2061"/>
                    <a:ext cx="0" cy="133"/>
                  </a:xfrm>
                  <a:prstGeom prst="line">
                    <a:avLst/>
                  </a:prstGeom>
                  <a:noFill/>
                  <a:ln w="12700">
                    <a:solidFill>
                      <a:srgbClr val="000000"/>
                    </a:solidFill>
                    <a:round/>
                    <a:headEnd/>
                    <a:tailEnd/>
                  </a:ln>
                  <a:effectLst/>
                </p:spPr>
                <p:txBody>
                  <a:bodyPr wrap="none" anchor="ctr"/>
                  <a:lstStyle/>
                  <a:p>
                    <a:endParaRPr lang="en-US"/>
                  </a:p>
                </p:txBody>
              </p:sp>
              <p:sp>
                <p:nvSpPr>
                  <p:cNvPr id="63558" name="Line 70"/>
                  <p:cNvSpPr>
                    <a:spLocks noChangeShapeType="1"/>
                  </p:cNvSpPr>
                  <p:nvPr/>
                </p:nvSpPr>
                <p:spPr bwMode="auto">
                  <a:xfrm>
                    <a:off x="3125" y="2192"/>
                    <a:ext cx="0" cy="140"/>
                  </a:xfrm>
                  <a:prstGeom prst="line">
                    <a:avLst/>
                  </a:prstGeom>
                  <a:noFill/>
                  <a:ln w="12700">
                    <a:solidFill>
                      <a:srgbClr val="000000"/>
                    </a:solidFill>
                    <a:round/>
                    <a:headEnd/>
                    <a:tailEnd/>
                  </a:ln>
                  <a:effectLst/>
                </p:spPr>
                <p:txBody>
                  <a:bodyPr wrap="none" anchor="ctr"/>
                  <a:lstStyle/>
                  <a:p>
                    <a:endParaRPr lang="en-US"/>
                  </a:p>
                </p:txBody>
              </p:sp>
              <p:sp>
                <p:nvSpPr>
                  <p:cNvPr id="63559" name="Line 71"/>
                  <p:cNvSpPr>
                    <a:spLocks noChangeShapeType="1"/>
                  </p:cNvSpPr>
                  <p:nvPr/>
                </p:nvSpPr>
                <p:spPr bwMode="auto">
                  <a:xfrm>
                    <a:off x="2783" y="2192"/>
                    <a:ext cx="0" cy="140"/>
                  </a:xfrm>
                  <a:prstGeom prst="line">
                    <a:avLst/>
                  </a:prstGeom>
                  <a:noFill/>
                  <a:ln w="12700">
                    <a:solidFill>
                      <a:srgbClr val="000000"/>
                    </a:solidFill>
                    <a:round/>
                    <a:headEnd/>
                    <a:tailEnd/>
                  </a:ln>
                  <a:effectLst/>
                </p:spPr>
                <p:txBody>
                  <a:bodyPr wrap="none" anchor="ctr"/>
                  <a:lstStyle/>
                  <a:p>
                    <a:endParaRPr lang="en-US"/>
                  </a:p>
                </p:txBody>
              </p:sp>
              <p:sp>
                <p:nvSpPr>
                  <p:cNvPr id="63560" name="Line 72"/>
                  <p:cNvSpPr>
                    <a:spLocks noChangeShapeType="1"/>
                  </p:cNvSpPr>
                  <p:nvPr/>
                </p:nvSpPr>
                <p:spPr bwMode="auto">
                  <a:xfrm flipV="1">
                    <a:off x="2783" y="2061"/>
                    <a:ext cx="0" cy="133"/>
                  </a:xfrm>
                  <a:prstGeom prst="line">
                    <a:avLst/>
                  </a:prstGeom>
                  <a:noFill/>
                  <a:ln w="12700">
                    <a:solidFill>
                      <a:srgbClr val="000000"/>
                    </a:solidFill>
                    <a:round/>
                    <a:headEnd/>
                    <a:tailEnd/>
                  </a:ln>
                  <a:effectLst/>
                </p:spPr>
                <p:txBody>
                  <a:bodyPr wrap="none" anchor="ctr"/>
                  <a:lstStyle/>
                  <a:p>
                    <a:endParaRPr lang="en-US"/>
                  </a:p>
                </p:txBody>
              </p:sp>
              <p:sp>
                <p:nvSpPr>
                  <p:cNvPr id="63561" name="Line 73"/>
                  <p:cNvSpPr>
                    <a:spLocks noChangeShapeType="1"/>
                  </p:cNvSpPr>
                  <p:nvPr/>
                </p:nvSpPr>
                <p:spPr bwMode="auto">
                  <a:xfrm flipV="1">
                    <a:off x="2783" y="1624"/>
                    <a:ext cx="0" cy="147"/>
                  </a:xfrm>
                  <a:prstGeom prst="line">
                    <a:avLst/>
                  </a:prstGeom>
                  <a:noFill/>
                  <a:ln w="12700">
                    <a:solidFill>
                      <a:srgbClr val="000000"/>
                    </a:solidFill>
                    <a:round/>
                    <a:headEnd/>
                    <a:tailEnd/>
                  </a:ln>
                  <a:effectLst/>
                </p:spPr>
                <p:txBody>
                  <a:bodyPr wrap="none" anchor="ctr"/>
                  <a:lstStyle/>
                  <a:p>
                    <a:endParaRPr lang="en-US"/>
                  </a:p>
                </p:txBody>
              </p:sp>
              <p:sp>
                <p:nvSpPr>
                  <p:cNvPr id="63562" name="Line 74"/>
                  <p:cNvSpPr>
                    <a:spLocks noChangeShapeType="1"/>
                  </p:cNvSpPr>
                  <p:nvPr/>
                </p:nvSpPr>
                <p:spPr bwMode="auto">
                  <a:xfrm>
                    <a:off x="2783" y="1769"/>
                    <a:ext cx="0" cy="83"/>
                  </a:xfrm>
                  <a:prstGeom prst="line">
                    <a:avLst/>
                  </a:prstGeom>
                  <a:noFill/>
                  <a:ln w="12700">
                    <a:solidFill>
                      <a:srgbClr val="000000"/>
                    </a:solidFill>
                    <a:round/>
                    <a:headEnd/>
                    <a:tailEnd/>
                  </a:ln>
                  <a:effectLst/>
                </p:spPr>
                <p:txBody>
                  <a:bodyPr wrap="none" anchor="ctr"/>
                  <a:lstStyle/>
                  <a:p>
                    <a:endParaRPr lang="en-US"/>
                  </a:p>
                </p:txBody>
              </p:sp>
              <p:sp>
                <p:nvSpPr>
                  <p:cNvPr id="63563" name="Line 75"/>
                  <p:cNvSpPr>
                    <a:spLocks noChangeShapeType="1"/>
                  </p:cNvSpPr>
                  <p:nvPr/>
                </p:nvSpPr>
                <p:spPr bwMode="auto">
                  <a:xfrm flipH="1">
                    <a:off x="3655" y="1745"/>
                    <a:ext cx="226" cy="223"/>
                  </a:xfrm>
                  <a:prstGeom prst="line">
                    <a:avLst/>
                  </a:prstGeom>
                  <a:noFill/>
                  <a:ln w="25400">
                    <a:solidFill>
                      <a:srgbClr val="000000"/>
                    </a:solidFill>
                    <a:round/>
                    <a:headEnd/>
                    <a:tailEnd/>
                  </a:ln>
                  <a:effectLst/>
                </p:spPr>
                <p:txBody>
                  <a:bodyPr wrap="none" anchor="ctr"/>
                  <a:lstStyle/>
                  <a:p>
                    <a:endParaRPr lang="en-US"/>
                  </a:p>
                </p:txBody>
              </p:sp>
              <p:sp>
                <p:nvSpPr>
                  <p:cNvPr id="63564" name="Line 76"/>
                  <p:cNvSpPr>
                    <a:spLocks noChangeShapeType="1"/>
                  </p:cNvSpPr>
                  <p:nvPr/>
                </p:nvSpPr>
                <p:spPr bwMode="auto">
                  <a:xfrm flipH="1" flipV="1">
                    <a:off x="3655" y="1963"/>
                    <a:ext cx="216" cy="224"/>
                  </a:xfrm>
                  <a:prstGeom prst="line">
                    <a:avLst/>
                  </a:prstGeom>
                  <a:noFill/>
                  <a:ln w="25400">
                    <a:solidFill>
                      <a:srgbClr val="000000"/>
                    </a:solidFill>
                    <a:round/>
                    <a:headEnd/>
                    <a:tailEnd/>
                  </a:ln>
                  <a:effectLst/>
                </p:spPr>
                <p:txBody>
                  <a:bodyPr wrap="none" anchor="ctr"/>
                  <a:lstStyle/>
                  <a:p>
                    <a:endParaRPr lang="en-US"/>
                  </a:p>
                </p:txBody>
              </p:sp>
              <p:sp>
                <p:nvSpPr>
                  <p:cNvPr id="63565" name="Freeform 77"/>
                  <p:cNvSpPr>
                    <a:spLocks/>
                  </p:cNvSpPr>
                  <p:nvPr/>
                </p:nvSpPr>
                <p:spPr bwMode="auto">
                  <a:xfrm>
                    <a:off x="3655" y="1963"/>
                    <a:ext cx="206" cy="233"/>
                  </a:xfrm>
                  <a:custGeom>
                    <a:avLst/>
                    <a:gdLst/>
                    <a:ahLst/>
                    <a:cxnLst>
                      <a:cxn ang="0">
                        <a:pos x="205" y="177"/>
                      </a:cxn>
                      <a:cxn ang="0">
                        <a:pos x="205" y="204"/>
                      </a:cxn>
                      <a:cxn ang="0">
                        <a:pos x="205" y="232"/>
                      </a:cxn>
                      <a:cxn ang="0">
                        <a:pos x="0" y="0"/>
                      </a:cxn>
                      <a:cxn ang="0">
                        <a:pos x="205" y="177"/>
                      </a:cxn>
                    </a:cxnLst>
                    <a:rect l="0" t="0" r="r" b="b"/>
                    <a:pathLst>
                      <a:path w="206" h="233">
                        <a:moveTo>
                          <a:pt x="205" y="177"/>
                        </a:moveTo>
                        <a:lnTo>
                          <a:pt x="205" y="204"/>
                        </a:lnTo>
                        <a:lnTo>
                          <a:pt x="205" y="232"/>
                        </a:lnTo>
                        <a:lnTo>
                          <a:pt x="0" y="0"/>
                        </a:lnTo>
                        <a:lnTo>
                          <a:pt x="205" y="177"/>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66" name="Line 78"/>
                  <p:cNvSpPr>
                    <a:spLocks noChangeShapeType="1"/>
                  </p:cNvSpPr>
                  <p:nvPr/>
                </p:nvSpPr>
                <p:spPr bwMode="auto">
                  <a:xfrm flipH="1">
                    <a:off x="3879" y="2182"/>
                    <a:ext cx="323" cy="0"/>
                  </a:xfrm>
                  <a:prstGeom prst="line">
                    <a:avLst/>
                  </a:prstGeom>
                  <a:noFill/>
                  <a:ln w="25400">
                    <a:solidFill>
                      <a:srgbClr val="000000"/>
                    </a:solidFill>
                    <a:round/>
                    <a:headEnd/>
                    <a:tailEnd/>
                  </a:ln>
                  <a:effectLst/>
                </p:spPr>
                <p:txBody>
                  <a:bodyPr wrap="none" anchor="ctr"/>
                  <a:lstStyle/>
                  <a:p>
                    <a:endParaRPr lang="en-US"/>
                  </a:p>
                </p:txBody>
              </p:sp>
              <p:sp>
                <p:nvSpPr>
                  <p:cNvPr id="63567" name="Freeform 79"/>
                  <p:cNvSpPr>
                    <a:spLocks/>
                  </p:cNvSpPr>
                  <p:nvPr/>
                </p:nvSpPr>
                <p:spPr bwMode="auto">
                  <a:xfrm>
                    <a:off x="3868" y="2160"/>
                    <a:ext cx="335" cy="21"/>
                  </a:xfrm>
                  <a:custGeom>
                    <a:avLst/>
                    <a:gdLst/>
                    <a:ahLst/>
                    <a:cxnLst>
                      <a:cxn ang="0">
                        <a:pos x="334" y="0"/>
                      </a:cxn>
                      <a:cxn ang="0">
                        <a:pos x="334" y="10"/>
                      </a:cxn>
                      <a:cxn ang="0">
                        <a:pos x="334" y="20"/>
                      </a:cxn>
                      <a:cxn ang="0">
                        <a:pos x="11" y="20"/>
                      </a:cxn>
                      <a:cxn ang="0">
                        <a:pos x="0" y="10"/>
                      </a:cxn>
                      <a:cxn ang="0">
                        <a:pos x="11" y="0"/>
                      </a:cxn>
                      <a:cxn ang="0">
                        <a:pos x="334" y="0"/>
                      </a:cxn>
                    </a:cxnLst>
                    <a:rect l="0" t="0" r="r" b="b"/>
                    <a:pathLst>
                      <a:path w="335" h="21">
                        <a:moveTo>
                          <a:pt x="334" y="0"/>
                        </a:moveTo>
                        <a:lnTo>
                          <a:pt x="334" y="10"/>
                        </a:lnTo>
                        <a:lnTo>
                          <a:pt x="334" y="20"/>
                        </a:lnTo>
                        <a:lnTo>
                          <a:pt x="11" y="20"/>
                        </a:lnTo>
                        <a:lnTo>
                          <a:pt x="0" y="10"/>
                        </a:lnTo>
                        <a:lnTo>
                          <a:pt x="11" y="0"/>
                        </a:lnTo>
                        <a:lnTo>
                          <a:pt x="334"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68" name="Line 80"/>
                  <p:cNvSpPr>
                    <a:spLocks noChangeShapeType="1"/>
                  </p:cNvSpPr>
                  <p:nvPr/>
                </p:nvSpPr>
                <p:spPr bwMode="auto">
                  <a:xfrm flipH="1">
                    <a:off x="4221" y="1971"/>
                    <a:ext cx="205" cy="208"/>
                  </a:xfrm>
                  <a:prstGeom prst="line">
                    <a:avLst/>
                  </a:prstGeom>
                  <a:noFill/>
                  <a:ln w="25400">
                    <a:solidFill>
                      <a:srgbClr val="000000"/>
                    </a:solidFill>
                    <a:round/>
                    <a:headEnd/>
                    <a:tailEnd/>
                  </a:ln>
                  <a:effectLst/>
                </p:spPr>
                <p:txBody>
                  <a:bodyPr wrap="none" anchor="ctr"/>
                  <a:lstStyle/>
                  <a:p>
                    <a:endParaRPr lang="en-US"/>
                  </a:p>
                </p:txBody>
              </p:sp>
              <p:sp>
                <p:nvSpPr>
                  <p:cNvPr id="63569" name="Freeform 81"/>
                  <p:cNvSpPr>
                    <a:spLocks/>
                  </p:cNvSpPr>
                  <p:nvPr/>
                </p:nvSpPr>
                <p:spPr bwMode="auto">
                  <a:xfrm>
                    <a:off x="4210" y="1949"/>
                    <a:ext cx="217" cy="247"/>
                  </a:xfrm>
                  <a:custGeom>
                    <a:avLst/>
                    <a:gdLst/>
                    <a:ahLst/>
                    <a:cxnLst>
                      <a:cxn ang="0">
                        <a:pos x="205" y="0"/>
                      </a:cxn>
                      <a:cxn ang="0">
                        <a:pos x="216" y="14"/>
                      </a:cxn>
                      <a:cxn ang="0">
                        <a:pos x="216" y="27"/>
                      </a:cxn>
                      <a:cxn ang="0">
                        <a:pos x="11" y="246"/>
                      </a:cxn>
                      <a:cxn ang="0">
                        <a:pos x="0" y="218"/>
                      </a:cxn>
                      <a:cxn ang="0">
                        <a:pos x="11" y="191"/>
                      </a:cxn>
                      <a:cxn ang="0">
                        <a:pos x="205" y="0"/>
                      </a:cxn>
                    </a:cxnLst>
                    <a:rect l="0" t="0" r="r" b="b"/>
                    <a:pathLst>
                      <a:path w="217" h="247">
                        <a:moveTo>
                          <a:pt x="205" y="0"/>
                        </a:moveTo>
                        <a:lnTo>
                          <a:pt x="216" y="14"/>
                        </a:lnTo>
                        <a:lnTo>
                          <a:pt x="216" y="27"/>
                        </a:lnTo>
                        <a:lnTo>
                          <a:pt x="11" y="246"/>
                        </a:lnTo>
                        <a:lnTo>
                          <a:pt x="0" y="218"/>
                        </a:lnTo>
                        <a:lnTo>
                          <a:pt x="11" y="191"/>
                        </a:lnTo>
                        <a:lnTo>
                          <a:pt x="205"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570" name="Line 82"/>
                  <p:cNvSpPr>
                    <a:spLocks noChangeShapeType="1"/>
                  </p:cNvSpPr>
                  <p:nvPr/>
                </p:nvSpPr>
                <p:spPr bwMode="auto">
                  <a:xfrm flipH="1" flipV="1">
                    <a:off x="4242" y="1779"/>
                    <a:ext cx="205" cy="197"/>
                  </a:xfrm>
                  <a:prstGeom prst="line">
                    <a:avLst/>
                  </a:prstGeom>
                  <a:noFill/>
                  <a:ln w="25400">
                    <a:solidFill>
                      <a:srgbClr val="000000"/>
                    </a:solidFill>
                    <a:round/>
                    <a:headEnd/>
                    <a:tailEnd/>
                  </a:ln>
                  <a:effectLst/>
                </p:spPr>
                <p:txBody>
                  <a:bodyPr wrap="none" anchor="ctr"/>
                  <a:lstStyle/>
                  <a:p>
                    <a:endParaRPr lang="en-US"/>
                  </a:p>
                </p:txBody>
              </p:sp>
              <p:sp>
                <p:nvSpPr>
                  <p:cNvPr id="63571" name="Line 83"/>
                  <p:cNvSpPr>
                    <a:spLocks noChangeShapeType="1"/>
                  </p:cNvSpPr>
                  <p:nvPr/>
                </p:nvSpPr>
                <p:spPr bwMode="auto">
                  <a:xfrm>
                    <a:off x="3876" y="1745"/>
                    <a:ext cx="286" cy="0"/>
                  </a:xfrm>
                  <a:prstGeom prst="line">
                    <a:avLst/>
                  </a:prstGeom>
                  <a:noFill/>
                  <a:ln w="25400">
                    <a:solidFill>
                      <a:srgbClr val="000000"/>
                    </a:solidFill>
                    <a:round/>
                    <a:headEnd/>
                    <a:tailEnd/>
                  </a:ln>
                  <a:effectLst/>
                </p:spPr>
                <p:txBody>
                  <a:bodyPr wrap="none" anchor="ctr"/>
                  <a:lstStyle/>
                  <a:p>
                    <a:endParaRPr lang="en-US"/>
                  </a:p>
                </p:txBody>
              </p:sp>
              <p:sp>
                <p:nvSpPr>
                  <p:cNvPr id="63572" name="Line 84"/>
                  <p:cNvSpPr>
                    <a:spLocks noChangeShapeType="1"/>
                  </p:cNvSpPr>
                  <p:nvPr/>
                </p:nvSpPr>
                <p:spPr bwMode="auto">
                  <a:xfrm flipV="1">
                    <a:off x="3659" y="1836"/>
                    <a:ext cx="0" cy="133"/>
                  </a:xfrm>
                  <a:prstGeom prst="line">
                    <a:avLst/>
                  </a:prstGeom>
                  <a:noFill/>
                  <a:ln w="12700">
                    <a:solidFill>
                      <a:srgbClr val="000000"/>
                    </a:solidFill>
                    <a:round/>
                    <a:headEnd/>
                    <a:tailEnd/>
                  </a:ln>
                  <a:effectLst/>
                </p:spPr>
                <p:txBody>
                  <a:bodyPr wrap="none" anchor="ctr"/>
                  <a:lstStyle/>
                  <a:p>
                    <a:endParaRPr lang="en-US"/>
                  </a:p>
                </p:txBody>
              </p:sp>
              <p:sp>
                <p:nvSpPr>
                  <p:cNvPr id="63573" name="Line 85"/>
                  <p:cNvSpPr>
                    <a:spLocks noChangeShapeType="1"/>
                  </p:cNvSpPr>
                  <p:nvPr/>
                </p:nvSpPr>
                <p:spPr bwMode="auto">
                  <a:xfrm>
                    <a:off x="3659" y="1967"/>
                    <a:ext cx="0" cy="209"/>
                  </a:xfrm>
                  <a:prstGeom prst="line">
                    <a:avLst/>
                  </a:prstGeom>
                  <a:noFill/>
                  <a:ln w="12700">
                    <a:solidFill>
                      <a:srgbClr val="000000"/>
                    </a:solidFill>
                    <a:round/>
                    <a:headEnd/>
                    <a:tailEnd/>
                  </a:ln>
                  <a:effectLst/>
                </p:spPr>
                <p:txBody>
                  <a:bodyPr wrap="none" anchor="ctr"/>
                  <a:lstStyle/>
                  <a:p>
                    <a:endParaRPr lang="en-US"/>
                  </a:p>
                </p:txBody>
              </p:sp>
              <p:sp>
                <p:nvSpPr>
                  <p:cNvPr id="63574" name="Line 86"/>
                  <p:cNvSpPr>
                    <a:spLocks noChangeShapeType="1"/>
                  </p:cNvSpPr>
                  <p:nvPr/>
                </p:nvSpPr>
                <p:spPr bwMode="auto">
                  <a:xfrm flipV="1">
                    <a:off x="4438" y="1807"/>
                    <a:ext cx="0" cy="162"/>
                  </a:xfrm>
                  <a:prstGeom prst="line">
                    <a:avLst/>
                  </a:prstGeom>
                  <a:noFill/>
                  <a:ln w="12700">
                    <a:solidFill>
                      <a:srgbClr val="000000"/>
                    </a:solidFill>
                    <a:round/>
                    <a:headEnd/>
                    <a:tailEnd/>
                  </a:ln>
                  <a:effectLst/>
                </p:spPr>
                <p:txBody>
                  <a:bodyPr wrap="none" anchor="ctr"/>
                  <a:lstStyle/>
                  <a:p>
                    <a:endParaRPr lang="en-US"/>
                  </a:p>
                </p:txBody>
              </p:sp>
              <p:sp>
                <p:nvSpPr>
                  <p:cNvPr id="63575" name="Line 87"/>
                  <p:cNvSpPr>
                    <a:spLocks noChangeShapeType="1"/>
                  </p:cNvSpPr>
                  <p:nvPr/>
                </p:nvSpPr>
                <p:spPr bwMode="auto">
                  <a:xfrm>
                    <a:off x="4438" y="1967"/>
                    <a:ext cx="0" cy="195"/>
                  </a:xfrm>
                  <a:prstGeom prst="line">
                    <a:avLst/>
                  </a:prstGeom>
                  <a:noFill/>
                  <a:ln w="12700">
                    <a:solidFill>
                      <a:srgbClr val="000000"/>
                    </a:solidFill>
                    <a:round/>
                    <a:headEnd/>
                    <a:tailEnd/>
                  </a:ln>
                  <a:effectLst/>
                </p:spPr>
                <p:txBody>
                  <a:bodyPr wrap="none" anchor="ctr"/>
                  <a:lstStyle/>
                  <a:p>
                    <a:endParaRPr lang="en-US"/>
                  </a:p>
                </p:txBody>
              </p:sp>
              <p:sp>
                <p:nvSpPr>
                  <p:cNvPr id="63576" name="Line 88"/>
                  <p:cNvSpPr>
                    <a:spLocks noChangeShapeType="1"/>
                  </p:cNvSpPr>
                  <p:nvPr/>
                </p:nvSpPr>
                <p:spPr bwMode="auto">
                  <a:xfrm flipV="1">
                    <a:off x="4214" y="2033"/>
                    <a:ext cx="0" cy="147"/>
                  </a:xfrm>
                  <a:prstGeom prst="line">
                    <a:avLst/>
                  </a:prstGeom>
                  <a:noFill/>
                  <a:ln w="12700">
                    <a:solidFill>
                      <a:srgbClr val="000000"/>
                    </a:solidFill>
                    <a:round/>
                    <a:headEnd/>
                    <a:tailEnd/>
                  </a:ln>
                  <a:effectLst/>
                </p:spPr>
                <p:txBody>
                  <a:bodyPr wrap="none" anchor="ctr"/>
                  <a:lstStyle/>
                  <a:p>
                    <a:endParaRPr lang="en-US"/>
                  </a:p>
                </p:txBody>
              </p:sp>
              <p:sp>
                <p:nvSpPr>
                  <p:cNvPr id="63577" name="Line 89"/>
                  <p:cNvSpPr>
                    <a:spLocks noChangeShapeType="1"/>
                  </p:cNvSpPr>
                  <p:nvPr/>
                </p:nvSpPr>
                <p:spPr bwMode="auto">
                  <a:xfrm>
                    <a:off x="4214" y="2178"/>
                    <a:ext cx="0" cy="139"/>
                  </a:xfrm>
                  <a:prstGeom prst="line">
                    <a:avLst/>
                  </a:prstGeom>
                  <a:noFill/>
                  <a:ln w="12700">
                    <a:solidFill>
                      <a:srgbClr val="000000"/>
                    </a:solidFill>
                    <a:round/>
                    <a:headEnd/>
                    <a:tailEnd/>
                  </a:ln>
                  <a:effectLst/>
                </p:spPr>
                <p:txBody>
                  <a:bodyPr wrap="none" anchor="ctr"/>
                  <a:lstStyle/>
                  <a:p>
                    <a:endParaRPr lang="en-US"/>
                  </a:p>
                </p:txBody>
              </p:sp>
              <p:sp>
                <p:nvSpPr>
                  <p:cNvPr id="63578" name="Line 90"/>
                  <p:cNvSpPr>
                    <a:spLocks noChangeShapeType="1"/>
                  </p:cNvSpPr>
                  <p:nvPr/>
                </p:nvSpPr>
                <p:spPr bwMode="auto">
                  <a:xfrm>
                    <a:off x="3872" y="2178"/>
                    <a:ext cx="0" cy="139"/>
                  </a:xfrm>
                  <a:prstGeom prst="line">
                    <a:avLst/>
                  </a:prstGeom>
                  <a:noFill/>
                  <a:ln w="12700">
                    <a:solidFill>
                      <a:srgbClr val="000000"/>
                    </a:solidFill>
                    <a:round/>
                    <a:headEnd/>
                    <a:tailEnd/>
                  </a:ln>
                  <a:effectLst/>
                </p:spPr>
                <p:txBody>
                  <a:bodyPr wrap="none" anchor="ctr"/>
                  <a:lstStyle/>
                  <a:p>
                    <a:endParaRPr lang="en-US"/>
                  </a:p>
                </p:txBody>
              </p:sp>
              <p:sp>
                <p:nvSpPr>
                  <p:cNvPr id="63579" name="Line 91"/>
                  <p:cNvSpPr>
                    <a:spLocks noChangeShapeType="1"/>
                  </p:cNvSpPr>
                  <p:nvPr/>
                </p:nvSpPr>
                <p:spPr bwMode="auto">
                  <a:xfrm flipV="1">
                    <a:off x="3872" y="2047"/>
                    <a:ext cx="0" cy="133"/>
                  </a:xfrm>
                  <a:prstGeom prst="line">
                    <a:avLst/>
                  </a:prstGeom>
                  <a:noFill/>
                  <a:ln w="12700">
                    <a:solidFill>
                      <a:srgbClr val="000000"/>
                    </a:solidFill>
                    <a:round/>
                    <a:headEnd/>
                    <a:tailEnd/>
                  </a:ln>
                  <a:effectLst/>
                </p:spPr>
                <p:txBody>
                  <a:bodyPr wrap="none" anchor="ctr"/>
                  <a:lstStyle/>
                  <a:p>
                    <a:endParaRPr lang="en-US"/>
                  </a:p>
                </p:txBody>
              </p:sp>
              <p:sp>
                <p:nvSpPr>
                  <p:cNvPr id="63580" name="Line 92"/>
                  <p:cNvSpPr>
                    <a:spLocks noChangeShapeType="1"/>
                  </p:cNvSpPr>
                  <p:nvPr/>
                </p:nvSpPr>
                <p:spPr bwMode="auto">
                  <a:xfrm flipV="1">
                    <a:off x="3872" y="1610"/>
                    <a:ext cx="0" cy="133"/>
                  </a:xfrm>
                  <a:prstGeom prst="line">
                    <a:avLst/>
                  </a:prstGeom>
                  <a:noFill/>
                  <a:ln w="12700">
                    <a:solidFill>
                      <a:srgbClr val="000000"/>
                    </a:solidFill>
                    <a:round/>
                    <a:headEnd/>
                    <a:tailEnd/>
                  </a:ln>
                  <a:effectLst/>
                </p:spPr>
                <p:txBody>
                  <a:bodyPr wrap="none" anchor="ctr"/>
                  <a:lstStyle/>
                  <a:p>
                    <a:endParaRPr lang="en-US"/>
                  </a:p>
                </p:txBody>
              </p:sp>
              <p:sp>
                <p:nvSpPr>
                  <p:cNvPr id="63581" name="Line 93"/>
                  <p:cNvSpPr>
                    <a:spLocks noChangeShapeType="1"/>
                  </p:cNvSpPr>
                  <p:nvPr/>
                </p:nvSpPr>
                <p:spPr bwMode="auto">
                  <a:xfrm>
                    <a:off x="3872" y="1741"/>
                    <a:ext cx="0" cy="83"/>
                  </a:xfrm>
                  <a:prstGeom prst="line">
                    <a:avLst/>
                  </a:prstGeom>
                  <a:noFill/>
                  <a:ln w="12700">
                    <a:solidFill>
                      <a:srgbClr val="000000"/>
                    </a:solidFill>
                    <a:round/>
                    <a:headEnd/>
                    <a:tailEnd/>
                  </a:ln>
                  <a:effectLst/>
                </p:spPr>
                <p:txBody>
                  <a:bodyPr wrap="none" anchor="ctr"/>
                  <a:lstStyle/>
                  <a:p>
                    <a:endParaRPr lang="en-US"/>
                  </a:p>
                </p:txBody>
              </p:sp>
              <p:sp>
                <p:nvSpPr>
                  <p:cNvPr id="63582" name="Line 94"/>
                  <p:cNvSpPr>
                    <a:spLocks noChangeShapeType="1"/>
                  </p:cNvSpPr>
                  <p:nvPr/>
                </p:nvSpPr>
                <p:spPr bwMode="auto">
                  <a:xfrm>
                    <a:off x="3556" y="2182"/>
                    <a:ext cx="94" cy="0"/>
                  </a:xfrm>
                  <a:prstGeom prst="line">
                    <a:avLst/>
                  </a:prstGeom>
                  <a:noFill/>
                  <a:ln w="25400">
                    <a:solidFill>
                      <a:srgbClr val="000000"/>
                    </a:solidFill>
                    <a:round/>
                    <a:headEnd/>
                    <a:tailEnd/>
                  </a:ln>
                  <a:effectLst/>
                </p:spPr>
                <p:txBody>
                  <a:bodyPr wrap="none" anchor="ctr"/>
                  <a:lstStyle/>
                  <a:p>
                    <a:endParaRPr lang="en-US"/>
                  </a:p>
                </p:txBody>
              </p:sp>
              <p:sp>
                <p:nvSpPr>
                  <p:cNvPr id="63583" name="Line 95"/>
                  <p:cNvSpPr>
                    <a:spLocks noChangeShapeType="1"/>
                  </p:cNvSpPr>
                  <p:nvPr/>
                </p:nvSpPr>
                <p:spPr bwMode="auto">
                  <a:xfrm flipH="1">
                    <a:off x="4434" y="2168"/>
                    <a:ext cx="110" cy="0"/>
                  </a:xfrm>
                  <a:prstGeom prst="line">
                    <a:avLst/>
                  </a:prstGeom>
                  <a:noFill/>
                  <a:ln w="25400">
                    <a:solidFill>
                      <a:srgbClr val="000000"/>
                    </a:solidFill>
                    <a:round/>
                    <a:headEnd/>
                    <a:tailEnd/>
                  </a:ln>
                  <a:effectLst/>
                </p:spPr>
                <p:txBody>
                  <a:bodyPr wrap="none" anchor="ctr"/>
                  <a:lstStyle/>
                  <a:p>
                    <a:endParaRPr lang="en-US"/>
                  </a:p>
                </p:txBody>
              </p:sp>
              <p:sp>
                <p:nvSpPr>
                  <p:cNvPr id="63584" name="Line 96"/>
                  <p:cNvSpPr>
                    <a:spLocks noChangeShapeType="1"/>
                  </p:cNvSpPr>
                  <p:nvPr/>
                </p:nvSpPr>
                <p:spPr bwMode="auto">
                  <a:xfrm flipH="1">
                    <a:off x="3345" y="2182"/>
                    <a:ext cx="121" cy="0"/>
                  </a:xfrm>
                  <a:prstGeom prst="line">
                    <a:avLst/>
                  </a:prstGeom>
                  <a:noFill/>
                  <a:ln w="25400">
                    <a:solidFill>
                      <a:srgbClr val="000000"/>
                    </a:solidFill>
                    <a:round/>
                    <a:headEnd/>
                    <a:tailEnd/>
                  </a:ln>
                  <a:effectLst/>
                </p:spPr>
                <p:txBody>
                  <a:bodyPr wrap="none" anchor="ctr"/>
                  <a:lstStyle/>
                  <a:p>
                    <a:endParaRPr lang="en-US"/>
                  </a:p>
                </p:txBody>
              </p:sp>
              <p:sp>
                <p:nvSpPr>
                  <p:cNvPr id="63585" name="Line 97"/>
                  <p:cNvSpPr>
                    <a:spLocks noChangeShapeType="1"/>
                  </p:cNvSpPr>
                  <p:nvPr/>
                </p:nvSpPr>
                <p:spPr bwMode="auto">
                  <a:xfrm>
                    <a:off x="2467" y="2196"/>
                    <a:ext cx="94" cy="0"/>
                  </a:xfrm>
                  <a:prstGeom prst="line">
                    <a:avLst/>
                  </a:prstGeom>
                  <a:noFill/>
                  <a:ln w="25400">
                    <a:solidFill>
                      <a:srgbClr val="000000"/>
                    </a:solidFill>
                    <a:round/>
                    <a:headEnd/>
                    <a:tailEnd/>
                  </a:ln>
                  <a:effectLst/>
                </p:spPr>
                <p:txBody>
                  <a:bodyPr wrap="none" anchor="ctr"/>
                  <a:lstStyle/>
                  <a:p>
                    <a:endParaRPr lang="en-US"/>
                  </a:p>
                </p:txBody>
              </p:sp>
              <p:sp>
                <p:nvSpPr>
                  <p:cNvPr id="63586" name="Rectangle 98"/>
                  <p:cNvSpPr>
                    <a:spLocks noChangeArrowheads="1"/>
                  </p:cNvSpPr>
                  <p:nvPr/>
                </p:nvSpPr>
                <p:spPr bwMode="auto">
                  <a:xfrm>
                    <a:off x="865" y="1724"/>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587" name="Rectangle 99"/>
                  <p:cNvSpPr>
                    <a:spLocks noChangeArrowheads="1"/>
                  </p:cNvSpPr>
                  <p:nvPr/>
                </p:nvSpPr>
                <p:spPr bwMode="auto">
                  <a:xfrm>
                    <a:off x="310" y="1752"/>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588" name="Rectangle 100"/>
                  <p:cNvSpPr>
                    <a:spLocks noChangeArrowheads="1"/>
                  </p:cNvSpPr>
                  <p:nvPr/>
                </p:nvSpPr>
                <p:spPr bwMode="auto">
                  <a:xfrm>
                    <a:off x="1100" y="1738"/>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589" name="Rectangle 101"/>
                  <p:cNvSpPr>
                    <a:spLocks noChangeArrowheads="1"/>
                  </p:cNvSpPr>
                  <p:nvPr/>
                </p:nvSpPr>
                <p:spPr bwMode="auto">
                  <a:xfrm>
                    <a:off x="876" y="1964"/>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590" name="Rectangle 102"/>
                  <p:cNvSpPr>
                    <a:spLocks noChangeArrowheads="1"/>
                  </p:cNvSpPr>
                  <p:nvPr/>
                </p:nvSpPr>
                <p:spPr bwMode="auto">
                  <a:xfrm>
                    <a:off x="524" y="1978"/>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8" name="Group 106"/>
                  <p:cNvGrpSpPr>
                    <a:grpSpLocks/>
                  </p:cNvGrpSpPr>
                  <p:nvPr/>
                </p:nvGrpSpPr>
                <p:grpSpPr bwMode="auto">
                  <a:xfrm>
                    <a:off x="534" y="1541"/>
                    <a:ext cx="404" cy="185"/>
                    <a:chOff x="534" y="1541"/>
                    <a:chExt cx="404" cy="185"/>
                  </a:xfrm>
                </p:grpSpPr>
                <p:sp>
                  <p:nvSpPr>
                    <p:cNvPr id="63591" name="Rectangle 103"/>
                    <p:cNvSpPr>
                      <a:spLocks noChangeArrowheads="1"/>
                    </p:cNvSpPr>
                    <p:nvPr/>
                  </p:nvSpPr>
                  <p:spPr bwMode="auto">
                    <a:xfrm>
                      <a:off x="534" y="1541"/>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592" name="Rectangle 104"/>
                    <p:cNvSpPr>
                      <a:spLocks noChangeArrowheads="1"/>
                    </p:cNvSpPr>
                    <p:nvPr/>
                  </p:nvSpPr>
                  <p:spPr bwMode="auto">
                    <a:xfrm>
                      <a:off x="642" y="1576"/>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sp>
                  <p:nvSpPr>
                    <p:cNvPr id="63593" name="Rectangle 105"/>
                    <p:cNvSpPr>
                      <a:spLocks noChangeArrowheads="1"/>
                    </p:cNvSpPr>
                    <p:nvPr/>
                  </p:nvSpPr>
                  <p:spPr bwMode="auto">
                    <a:xfrm>
                      <a:off x="672" y="1541"/>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sp>
                <p:nvSpPr>
                  <p:cNvPr id="63595" name="Rectangle 107"/>
                  <p:cNvSpPr>
                    <a:spLocks noChangeArrowheads="1"/>
                  </p:cNvSpPr>
                  <p:nvPr/>
                </p:nvSpPr>
                <p:spPr bwMode="auto">
                  <a:xfrm>
                    <a:off x="524" y="1865"/>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596" name="Rectangle 108"/>
                  <p:cNvSpPr>
                    <a:spLocks noChangeArrowheads="1"/>
                  </p:cNvSpPr>
                  <p:nvPr/>
                </p:nvSpPr>
                <p:spPr bwMode="auto">
                  <a:xfrm>
                    <a:off x="1954" y="1696"/>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597" name="Rectangle 109"/>
                  <p:cNvSpPr>
                    <a:spLocks noChangeArrowheads="1"/>
                  </p:cNvSpPr>
                  <p:nvPr/>
                </p:nvSpPr>
                <p:spPr bwMode="auto">
                  <a:xfrm>
                    <a:off x="1399" y="1738"/>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598" name="Rectangle 110"/>
                  <p:cNvSpPr>
                    <a:spLocks noChangeArrowheads="1"/>
                  </p:cNvSpPr>
                  <p:nvPr/>
                </p:nvSpPr>
                <p:spPr bwMode="auto">
                  <a:xfrm>
                    <a:off x="2189" y="1710"/>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599" name="Rectangle 111"/>
                  <p:cNvSpPr>
                    <a:spLocks noChangeArrowheads="1"/>
                  </p:cNvSpPr>
                  <p:nvPr/>
                </p:nvSpPr>
                <p:spPr bwMode="auto">
                  <a:xfrm>
                    <a:off x="1954" y="1950"/>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00" name="Rectangle 112"/>
                  <p:cNvSpPr>
                    <a:spLocks noChangeArrowheads="1"/>
                  </p:cNvSpPr>
                  <p:nvPr/>
                </p:nvSpPr>
                <p:spPr bwMode="auto">
                  <a:xfrm>
                    <a:off x="1613" y="1950"/>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9" name="Group 116"/>
                  <p:cNvGrpSpPr>
                    <a:grpSpLocks/>
                  </p:cNvGrpSpPr>
                  <p:nvPr/>
                </p:nvGrpSpPr>
                <p:grpSpPr bwMode="auto">
                  <a:xfrm>
                    <a:off x="1613" y="1513"/>
                    <a:ext cx="403" cy="185"/>
                    <a:chOff x="1613" y="1513"/>
                    <a:chExt cx="403" cy="185"/>
                  </a:xfrm>
                </p:grpSpPr>
                <p:sp>
                  <p:nvSpPr>
                    <p:cNvPr id="63601" name="Rectangle 113"/>
                    <p:cNvSpPr>
                      <a:spLocks noChangeArrowheads="1"/>
                    </p:cNvSpPr>
                    <p:nvPr/>
                  </p:nvSpPr>
                  <p:spPr bwMode="auto">
                    <a:xfrm>
                      <a:off x="1613" y="1513"/>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602" name="Rectangle 114"/>
                    <p:cNvSpPr>
                      <a:spLocks noChangeArrowheads="1"/>
                    </p:cNvSpPr>
                    <p:nvPr/>
                  </p:nvSpPr>
                  <p:spPr bwMode="auto">
                    <a:xfrm>
                      <a:off x="1721" y="1548"/>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sp>
                  <p:nvSpPr>
                    <p:cNvPr id="63603" name="Rectangle 115"/>
                    <p:cNvSpPr>
                      <a:spLocks noChangeArrowheads="1"/>
                    </p:cNvSpPr>
                    <p:nvPr/>
                  </p:nvSpPr>
                  <p:spPr bwMode="auto">
                    <a:xfrm>
                      <a:off x="1750" y="1513"/>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sp>
                <p:nvSpPr>
                  <p:cNvPr id="63605" name="Rectangle 117"/>
                  <p:cNvSpPr>
                    <a:spLocks noChangeArrowheads="1"/>
                  </p:cNvSpPr>
                  <p:nvPr/>
                </p:nvSpPr>
                <p:spPr bwMode="auto">
                  <a:xfrm>
                    <a:off x="1613" y="1851"/>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06" name="Rectangle 118"/>
                  <p:cNvSpPr>
                    <a:spLocks noChangeArrowheads="1"/>
                  </p:cNvSpPr>
                  <p:nvPr/>
                </p:nvSpPr>
                <p:spPr bwMode="auto">
                  <a:xfrm>
                    <a:off x="1239" y="2133"/>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607" name="Rectangle 119"/>
                  <p:cNvSpPr>
                    <a:spLocks noChangeArrowheads="1"/>
                  </p:cNvSpPr>
                  <p:nvPr/>
                </p:nvSpPr>
                <p:spPr bwMode="auto">
                  <a:xfrm>
                    <a:off x="2328" y="2119"/>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608" name="Rectangle 120"/>
                  <p:cNvSpPr>
                    <a:spLocks noChangeArrowheads="1"/>
                  </p:cNvSpPr>
                  <p:nvPr/>
                </p:nvSpPr>
                <p:spPr bwMode="auto">
                  <a:xfrm>
                    <a:off x="3043" y="1682"/>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609" name="Rectangle 121"/>
                  <p:cNvSpPr>
                    <a:spLocks noChangeArrowheads="1"/>
                  </p:cNvSpPr>
                  <p:nvPr/>
                </p:nvSpPr>
                <p:spPr bwMode="auto">
                  <a:xfrm>
                    <a:off x="2488" y="1724"/>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10" name="Rectangle 122"/>
                  <p:cNvSpPr>
                    <a:spLocks noChangeArrowheads="1"/>
                  </p:cNvSpPr>
                  <p:nvPr/>
                </p:nvSpPr>
                <p:spPr bwMode="auto">
                  <a:xfrm>
                    <a:off x="3268" y="1696"/>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11" name="Rectangle 123"/>
                  <p:cNvSpPr>
                    <a:spLocks noChangeArrowheads="1"/>
                  </p:cNvSpPr>
                  <p:nvPr/>
                </p:nvSpPr>
                <p:spPr bwMode="auto">
                  <a:xfrm>
                    <a:off x="3043" y="1922"/>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12" name="Rectangle 124"/>
                  <p:cNvSpPr>
                    <a:spLocks noChangeArrowheads="1"/>
                  </p:cNvSpPr>
                  <p:nvPr/>
                </p:nvSpPr>
                <p:spPr bwMode="auto">
                  <a:xfrm>
                    <a:off x="2702" y="1936"/>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10" name="Group 128"/>
                  <p:cNvGrpSpPr>
                    <a:grpSpLocks/>
                  </p:cNvGrpSpPr>
                  <p:nvPr/>
                </p:nvGrpSpPr>
                <p:grpSpPr bwMode="auto">
                  <a:xfrm>
                    <a:off x="2702" y="1498"/>
                    <a:ext cx="403" cy="186"/>
                    <a:chOff x="2702" y="1498"/>
                    <a:chExt cx="403" cy="186"/>
                  </a:xfrm>
                </p:grpSpPr>
                <p:sp>
                  <p:nvSpPr>
                    <p:cNvPr id="63613" name="Rectangle 125"/>
                    <p:cNvSpPr>
                      <a:spLocks noChangeArrowheads="1"/>
                    </p:cNvSpPr>
                    <p:nvPr/>
                  </p:nvSpPr>
                  <p:spPr bwMode="auto">
                    <a:xfrm>
                      <a:off x="2702" y="1498"/>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614" name="Rectangle 126"/>
                    <p:cNvSpPr>
                      <a:spLocks noChangeArrowheads="1"/>
                    </p:cNvSpPr>
                    <p:nvPr/>
                  </p:nvSpPr>
                  <p:spPr bwMode="auto">
                    <a:xfrm>
                      <a:off x="2810" y="1534"/>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sp>
                  <p:nvSpPr>
                    <p:cNvPr id="63615" name="Rectangle 127"/>
                    <p:cNvSpPr>
                      <a:spLocks noChangeArrowheads="1"/>
                    </p:cNvSpPr>
                    <p:nvPr/>
                  </p:nvSpPr>
                  <p:spPr bwMode="auto">
                    <a:xfrm>
                      <a:off x="2839" y="1498"/>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sp>
                <p:nvSpPr>
                  <p:cNvPr id="63617" name="Rectangle 129"/>
                  <p:cNvSpPr>
                    <a:spLocks noChangeArrowheads="1"/>
                  </p:cNvSpPr>
                  <p:nvPr/>
                </p:nvSpPr>
                <p:spPr bwMode="auto">
                  <a:xfrm>
                    <a:off x="2702" y="1823"/>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18" name="Rectangle 130"/>
                  <p:cNvSpPr>
                    <a:spLocks noChangeArrowheads="1"/>
                  </p:cNvSpPr>
                  <p:nvPr/>
                </p:nvSpPr>
                <p:spPr bwMode="auto">
                  <a:xfrm>
                    <a:off x="4132" y="1668"/>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619" name="Rectangle 131"/>
                  <p:cNvSpPr>
                    <a:spLocks noChangeArrowheads="1"/>
                  </p:cNvSpPr>
                  <p:nvPr/>
                </p:nvSpPr>
                <p:spPr bwMode="auto">
                  <a:xfrm>
                    <a:off x="3577" y="1696"/>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20" name="Rectangle 132"/>
                  <p:cNvSpPr>
                    <a:spLocks noChangeArrowheads="1"/>
                  </p:cNvSpPr>
                  <p:nvPr/>
                </p:nvSpPr>
                <p:spPr bwMode="auto">
                  <a:xfrm>
                    <a:off x="4357" y="1682"/>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21" name="Rectangle 133"/>
                  <p:cNvSpPr>
                    <a:spLocks noChangeArrowheads="1"/>
                  </p:cNvSpPr>
                  <p:nvPr/>
                </p:nvSpPr>
                <p:spPr bwMode="auto">
                  <a:xfrm>
                    <a:off x="4132" y="1908"/>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22" name="Rectangle 134"/>
                  <p:cNvSpPr>
                    <a:spLocks noChangeArrowheads="1"/>
                  </p:cNvSpPr>
                  <p:nvPr/>
                </p:nvSpPr>
                <p:spPr bwMode="auto">
                  <a:xfrm>
                    <a:off x="4132" y="2303"/>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623" name="Rectangle 135"/>
                  <p:cNvSpPr>
                    <a:spLocks noChangeArrowheads="1"/>
                  </p:cNvSpPr>
                  <p:nvPr/>
                </p:nvSpPr>
                <p:spPr bwMode="auto">
                  <a:xfrm>
                    <a:off x="3791" y="2303"/>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24" name="Rectangle 136"/>
                  <p:cNvSpPr>
                    <a:spLocks noChangeArrowheads="1"/>
                  </p:cNvSpPr>
                  <p:nvPr/>
                </p:nvSpPr>
                <p:spPr bwMode="auto">
                  <a:xfrm>
                    <a:off x="3791" y="1922"/>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11" name="Group 140"/>
                  <p:cNvGrpSpPr>
                    <a:grpSpLocks/>
                  </p:cNvGrpSpPr>
                  <p:nvPr/>
                </p:nvGrpSpPr>
                <p:grpSpPr bwMode="auto">
                  <a:xfrm>
                    <a:off x="3791" y="1484"/>
                    <a:ext cx="403" cy="185"/>
                    <a:chOff x="3791" y="1484"/>
                    <a:chExt cx="403" cy="185"/>
                  </a:xfrm>
                </p:grpSpPr>
                <p:sp>
                  <p:nvSpPr>
                    <p:cNvPr id="63625" name="Rectangle 137"/>
                    <p:cNvSpPr>
                      <a:spLocks noChangeArrowheads="1"/>
                    </p:cNvSpPr>
                    <p:nvPr/>
                  </p:nvSpPr>
                  <p:spPr bwMode="auto">
                    <a:xfrm>
                      <a:off x="3791" y="1484"/>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626" name="Rectangle 138"/>
                    <p:cNvSpPr>
                      <a:spLocks noChangeArrowheads="1"/>
                    </p:cNvSpPr>
                    <p:nvPr/>
                  </p:nvSpPr>
                  <p:spPr bwMode="auto">
                    <a:xfrm>
                      <a:off x="3899" y="1519"/>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sp>
                  <p:nvSpPr>
                    <p:cNvPr id="63627" name="Rectangle 139"/>
                    <p:cNvSpPr>
                      <a:spLocks noChangeArrowheads="1"/>
                    </p:cNvSpPr>
                    <p:nvPr/>
                  </p:nvSpPr>
                  <p:spPr bwMode="auto">
                    <a:xfrm>
                      <a:off x="3928" y="1484"/>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sp>
                <p:nvSpPr>
                  <p:cNvPr id="63629" name="Rectangle 141"/>
                  <p:cNvSpPr>
                    <a:spLocks noChangeArrowheads="1"/>
                  </p:cNvSpPr>
                  <p:nvPr/>
                </p:nvSpPr>
                <p:spPr bwMode="auto">
                  <a:xfrm>
                    <a:off x="3791" y="1809"/>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630" name="Rectangle 142"/>
                  <p:cNvSpPr>
                    <a:spLocks noChangeArrowheads="1"/>
                  </p:cNvSpPr>
                  <p:nvPr/>
                </p:nvSpPr>
                <p:spPr bwMode="auto">
                  <a:xfrm>
                    <a:off x="3417" y="2105"/>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grpSp>
            <p:sp>
              <p:nvSpPr>
                <p:cNvPr id="63632" name="Rectangle 144"/>
                <p:cNvSpPr>
                  <a:spLocks noChangeArrowheads="1"/>
                </p:cNvSpPr>
                <p:nvPr/>
              </p:nvSpPr>
              <p:spPr bwMode="auto">
                <a:xfrm>
                  <a:off x="4506" y="2077"/>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grpSp>
          <p:sp>
            <p:nvSpPr>
              <p:cNvPr id="63634" name="Line 146"/>
              <p:cNvSpPr>
                <a:spLocks noChangeShapeType="1"/>
              </p:cNvSpPr>
              <p:nvPr/>
            </p:nvSpPr>
            <p:spPr bwMode="auto">
              <a:xfrm flipH="1">
                <a:off x="1128" y="2629"/>
                <a:ext cx="237" cy="223"/>
              </a:xfrm>
              <a:prstGeom prst="line">
                <a:avLst/>
              </a:prstGeom>
              <a:noFill/>
              <a:ln w="25400">
                <a:solidFill>
                  <a:srgbClr val="000000"/>
                </a:solidFill>
                <a:round/>
                <a:headEnd/>
                <a:tailEnd/>
              </a:ln>
              <a:effectLst/>
            </p:spPr>
            <p:txBody>
              <a:bodyPr wrap="none" anchor="ctr"/>
              <a:lstStyle/>
              <a:p>
                <a:endParaRPr lang="en-US"/>
              </a:p>
            </p:txBody>
          </p:sp>
          <p:sp>
            <p:nvSpPr>
              <p:cNvPr id="63635" name="Line 147"/>
              <p:cNvSpPr>
                <a:spLocks noChangeShapeType="1"/>
              </p:cNvSpPr>
              <p:nvPr/>
            </p:nvSpPr>
            <p:spPr bwMode="auto">
              <a:xfrm flipH="1" flipV="1">
                <a:off x="1139" y="2847"/>
                <a:ext cx="205" cy="225"/>
              </a:xfrm>
              <a:prstGeom prst="line">
                <a:avLst/>
              </a:prstGeom>
              <a:noFill/>
              <a:ln w="25400">
                <a:solidFill>
                  <a:srgbClr val="000000"/>
                </a:solidFill>
                <a:round/>
                <a:headEnd/>
                <a:tailEnd/>
              </a:ln>
              <a:effectLst/>
            </p:spPr>
            <p:txBody>
              <a:bodyPr wrap="none" anchor="ctr"/>
              <a:lstStyle/>
              <a:p>
                <a:endParaRPr lang="en-US"/>
              </a:p>
            </p:txBody>
          </p:sp>
          <p:sp>
            <p:nvSpPr>
              <p:cNvPr id="63636" name="Freeform 148"/>
              <p:cNvSpPr>
                <a:spLocks/>
              </p:cNvSpPr>
              <p:nvPr/>
            </p:nvSpPr>
            <p:spPr bwMode="auto">
              <a:xfrm>
                <a:off x="1128" y="2847"/>
                <a:ext cx="217" cy="233"/>
              </a:xfrm>
              <a:custGeom>
                <a:avLst/>
                <a:gdLst/>
                <a:ahLst/>
                <a:cxnLst>
                  <a:cxn ang="0">
                    <a:pos x="206" y="178"/>
                  </a:cxn>
                  <a:cxn ang="0">
                    <a:pos x="216" y="205"/>
                  </a:cxn>
                  <a:cxn ang="0">
                    <a:pos x="206" y="232"/>
                  </a:cxn>
                  <a:cxn ang="0">
                    <a:pos x="11" y="0"/>
                  </a:cxn>
                  <a:cxn ang="0">
                    <a:pos x="0" y="0"/>
                  </a:cxn>
                  <a:cxn ang="0">
                    <a:pos x="11" y="0"/>
                  </a:cxn>
                  <a:cxn ang="0">
                    <a:pos x="206" y="178"/>
                  </a:cxn>
                </a:cxnLst>
                <a:rect l="0" t="0" r="r" b="b"/>
                <a:pathLst>
                  <a:path w="217" h="233">
                    <a:moveTo>
                      <a:pt x="206" y="178"/>
                    </a:moveTo>
                    <a:lnTo>
                      <a:pt x="216" y="205"/>
                    </a:lnTo>
                    <a:lnTo>
                      <a:pt x="206" y="232"/>
                    </a:lnTo>
                    <a:lnTo>
                      <a:pt x="11" y="0"/>
                    </a:lnTo>
                    <a:lnTo>
                      <a:pt x="0" y="0"/>
                    </a:lnTo>
                    <a:lnTo>
                      <a:pt x="11" y="0"/>
                    </a:lnTo>
                    <a:lnTo>
                      <a:pt x="206" y="178"/>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37" name="Line 149"/>
              <p:cNvSpPr>
                <a:spLocks noChangeShapeType="1"/>
              </p:cNvSpPr>
              <p:nvPr/>
            </p:nvSpPr>
            <p:spPr bwMode="auto">
              <a:xfrm flipH="1">
                <a:off x="1352" y="3067"/>
                <a:ext cx="324" cy="0"/>
              </a:xfrm>
              <a:prstGeom prst="line">
                <a:avLst/>
              </a:prstGeom>
              <a:noFill/>
              <a:ln w="25400">
                <a:solidFill>
                  <a:srgbClr val="000000"/>
                </a:solidFill>
                <a:round/>
                <a:headEnd/>
                <a:tailEnd/>
              </a:ln>
              <a:effectLst/>
            </p:spPr>
            <p:txBody>
              <a:bodyPr wrap="none" anchor="ctr"/>
              <a:lstStyle/>
              <a:p>
                <a:endParaRPr lang="en-US"/>
              </a:p>
            </p:txBody>
          </p:sp>
          <p:sp>
            <p:nvSpPr>
              <p:cNvPr id="63638" name="Freeform 150"/>
              <p:cNvSpPr>
                <a:spLocks/>
              </p:cNvSpPr>
              <p:nvPr/>
            </p:nvSpPr>
            <p:spPr bwMode="auto">
              <a:xfrm>
                <a:off x="1352" y="3045"/>
                <a:ext cx="335" cy="21"/>
              </a:xfrm>
              <a:custGeom>
                <a:avLst/>
                <a:gdLst/>
                <a:ahLst/>
                <a:cxnLst>
                  <a:cxn ang="0">
                    <a:pos x="323" y="0"/>
                  </a:cxn>
                  <a:cxn ang="0">
                    <a:pos x="334" y="10"/>
                  </a:cxn>
                  <a:cxn ang="0">
                    <a:pos x="323" y="20"/>
                  </a:cxn>
                  <a:cxn ang="0">
                    <a:pos x="0" y="20"/>
                  </a:cxn>
                  <a:cxn ang="0">
                    <a:pos x="0" y="10"/>
                  </a:cxn>
                  <a:cxn ang="0">
                    <a:pos x="0" y="0"/>
                  </a:cxn>
                  <a:cxn ang="0">
                    <a:pos x="323" y="0"/>
                  </a:cxn>
                </a:cxnLst>
                <a:rect l="0" t="0" r="r" b="b"/>
                <a:pathLst>
                  <a:path w="335" h="21">
                    <a:moveTo>
                      <a:pt x="323" y="0"/>
                    </a:moveTo>
                    <a:lnTo>
                      <a:pt x="334" y="10"/>
                    </a:lnTo>
                    <a:lnTo>
                      <a:pt x="323" y="20"/>
                    </a:lnTo>
                    <a:lnTo>
                      <a:pt x="0" y="20"/>
                    </a:lnTo>
                    <a:lnTo>
                      <a:pt x="0" y="10"/>
                    </a:lnTo>
                    <a:lnTo>
                      <a:pt x="0" y="0"/>
                    </a:lnTo>
                    <a:lnTo>
                      <a:pt x="323"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39" name="Line 151"/>
              <p:cNvSpPr>
                <a:spLocks noChangeShapeType="1"/>
              </p:cNvSpPr>
              <p:nvPr/>
            </p:nvSpPr>
            <p:spPr bwMode="auto">
              <a:xfrm flipH="1">
                <a:off x="1694" y="2855"/>
                <a:ext cx="216" cy="209"/>
              </a:xfrm>
              <a:prstGeom prst="line">
                <a:avLst/>
              </a:prstGeom>
              <a:noFill/>
              <a:ln w="25400">
                <a:solidFill>
                  <a:srgbClr val="000000"/>
                </a:solidFill>
                <a:round/>
                <a:headEnd/>
                <a:tailEnd/>
              </a:ln>
              <a:effectLst/>
            </p:spPr>
            <p:txBody>
              <a:bodyPr wrap="none" anchor="ctr"/>
              <a:lstStyle/>
              <a:p>
                <a:endParaRPr lang="en-US"/>
              </a:p>
            </p:txBody>
          </p:sp>
          <p:sp>
            <p:nvSpPr>
              <p:cNvPr id="63640" name="Freeform 152"/>
              <p:cNvSpPr>
                <a:spLocks/>
              </p:cNvSpPr>
              <p:nvPr/>
            </p:nvSpPr>
            <p:spPr bwMode="auto">
              <a:xfrm>
                <a:off x="1694" y="2833"/>
                <a:ext cx="217" cy="247"/>
              </a:xfrm>
              <a:custGeom>
                <a:avLst/>
                <a:gdLst/>
                <a:ahLst/>
                <a:cxnLst>
                  <a:cxn ang="0">
                    <a:pos x="206" y="0"/>
                  </a:cxn>
                  <a:cxn ang="0">
                    <a:pos x="216" y="14"/>
                  </a:cxn>
                  <a:cxn ang="0">
                    <a:pos x="206" y="27"/>
                  </a:cxn>
                  <a:cxn ang="0">
                    <a:pos x="0" y="246"/>
                  </a:cxn>
                  <a:cxn ang="0">
                    <a:pos x="0" y="219"/>
                  </a:cxn>
                  <a:cxn ang="0">
                    <a:pos x="0" y="192"/>
                  </a:cxn>
                  <a:cxn ang="0">
                    <a:pos x="206" y="0"/>
                  </a:cxn>
                </a:cxnLst>
                <a:rect l="0" t="0" r="r" b="b"/>
                <a:pathLst>
                  <a:path w="217" h="247">
                    <a:moveTo>
                      <a:pt x="206" y="0"/>
                    </a:moveTo>
                    <a:lnTo>
                      <a:pt x="216" y="14"/>
                    </a:lnTo>
                    <a:lnTo>
                      <a:pt x="206" y="27"/>
                    </a:lnTo>
                    <a:lnTo>
                      <a:pt x="0" y="246"/>
                    </a:lnTo>
                    <a:lnTo>
                      <a:pt x="0" y="219"/>
                    </a:lnTo>
                    <a:lnTo>
                      <a:pt x="0" y="192"/>
                    </a:lnTo>
                    <a:lnTo>
                      <a:pt x="206"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41" name="Line 153"/>
              <p:cNvSpPr>
                <a:spLocks noChangeShapeType="1"/>
              </p:cNvSpPr>
              <p:nvPr/>
            </p:nvSpPr>
            <p:spPr bwMode="auto">
              <a:xfrm flipH="1" flipV="1">
                <a:off x="1726" y="2664"/>
                <a:ext cx="205" cy="196"/>
              </a:xfrm>
              <a:prstGeom prst="line">
                <a:avLst/>
              </a:prstGeom>
              <a:noFill/>
              <a:ln w="25400">
                <a:solidFill>
                  <a:srgbClr val="000000"/>
                </a:solidFill>
                <a:round/>
                <a:headEnd/>
                <a:tailEnd/>
              </a:ln>
              <a:effectLst/>
            </p:spPr>
            <p:txBody>
              <a:bodyPr wrap="none" anchor="ctr"/>
              <a:lstStyle/>
              <a:p>
                <a:endParaRPr lang="en-US"/>
              </a:p>
            </p:txBody>
          </p:sp>
          <p:sp>
            <p:nvSpPr>
              <p:cNvPr id="63642" name="Line 154"/>
              <p:cNvSpPr>
                <a:spLocks noChangeShapeType="1"/>
              </p:cNvSpPr>
              <p:nvPr/>
            </p:nvSpPr>
            <p:spPr bwMode="auto">
              <a:xfrm>
                <a:off x="1360" y="2629"/>
                <a:ext cx="286" cy="0"/>
              </a:xfrm>
              <a:prstGeom prst="line">
                <a:avLst/>
              </a:prstGeom>
              <a:noFill/>
              <a:ln w="25400">
                <a:solidFill>
                  <a:srgbClr val="000000"/>
                </a:solidFill>
                <a:round/>
                <a:headEnd/>
                <a:tailEnd/>
              </a:ln>
              <a:effectLst/>
            </p:spPr>
            <p:txBody>
              <a:bodyPr wrap="none" anchor="ctr"/>
              <a:lstStyle/>
              <a:p>
                <a:endParaRPr lang="en-US"/>
              </a:p>
            </p:txBody>
          </p:sp>
          <p:sp>
            <p:nvSpPr>
              <p:cNvPr id="63643" name="Line 155"/>
              <p:cNvSpPr>
                <a:spLocks noChangeShapeType="1"/>
              </p:cNvSpPr>
              <p:nvPr/>
            </p:nvSpPr>
            <p:spPr bwMode="auto">
              <a:xfrm flipV="1">
                <a:off x="1132" y="2706"/>
                <a:ext cx="0" cy="147"/>
              </a:xfrm>
              <a:prstGeom prst="line">
                <a:avLst/>
              </a:prstGeom>
              <a:noFill/>
              <a:ln w="12700">
                <a:solidFill>
                  <a:srgbClr val="000000"/>
                </a:solidFill>
                <a:round/>
                <a:headEnd/>
                <a:tailEnd/>
              </a:ln>
              <a:effectLst/>
            </p:spPr>
            <p:txBody>
              <a:bodyPr wrap="none" anchor="ctr"/>
              <a:lstStyle/>
              <a:p>
                <a:endParaRPr lang="en-US"/>
              </a:p>
            </p:txBody>
          </p:sp>
          <p:sp>
            <p:nvSpPr>
              <p:cNvPr id="63644" name="Line 156"/>
              <p:cNvSpPr>
                <a:spLocks noChangeShapeType="1"/>
              </p:cNvSpPr>
              <p:nvPr/>
            </p:nvSpPr>
            <p:spPr bwMode="auto">
              <a:xfrm>
                <a:off x="1132" y="2851"/>
                <a:ext cx="0" cy="210"/>
              </a:xfrm>
              <a:prstGeom prst="line">
                <a:avLst/>
              </a:prstGeom>
              <a:noFill/>
              <a:ln w="12700">
                <a:solidFill>
                  <a:srgbClr val="000000"/>
                </a:solidFill>
                <a:round/>
                <a:headEnd/>
                <a:tailEnd/>
              </a:ln>
              <a:effectLst/>
            </p:spPr>
            <p:txBody>
              <a:bodyPr wrap="none" anchor="ctr"/>
              <a:lstStyle/>
              <a:p>
                <a:endParaRPr lang="en-US"/>
              </a:p>
            </p:txBody>
          </p:sp>
          <p:sp>
            <p:nvSpPr>
              <p:cNvPr id="63645" name="Line 157"/>
              <p:cNvSpPr>
                <a:spLocks noChangeShapeType="1"/>
              </p:cNvSpPr>
              <p:nvPr/>
            </p:nvSpPr>
            <p:spPr bwMode="auto">
              <a:xfrm flipV="1">
                <a:off x="1922" y="2692"/>
                <a:ext cx="0" cy="161"/>
              </a:xfrm>
              <a:prstGeom prst="line">
                <a:avLst/>
              </a:prstGeom>
              <a:noFill/>
              <a:ln w="12700">
                <a:solidFill>
                  <a:srgbClr val="000000"/>
                </a:solidFill>
                <a:round/>
                <a:headEnd/>
                <a:tailEnd/>
              </a:ln>
              <a:effectLst/>
            </p:spPr>
            <p:txBody>
              <a:bodyPr wrap="none" anchor="ctr"/>
              <a:lstStyle/>
              <a:p>
                <a:endParaRPr lang="en-US"/>
              </a:p>
            </p:txBody>
          </p:sp>
          <p:sp>
            <p:nvSpPr>
              <p:cNvPr id="63646" name="Line 158"/>
              <p:cNvSpPr>
                <a:spLocks noChangeShapeType="1"/>
              </p:cNvSpPr>
              <p:nvPr/>
            </p:nvSpPr>
            <p:spPr bwMode="auto">
              <a:xfrm>
                <a:off x="1922" y="2851"/>
                <a:ext cx="0" cy="182"/>
              </a:xfrm>
              <a:prstGeom prst="line">
                <a:avLst/>
              </a:prstGeom>
              <a:noFill/>
              <a:ln w="12700">
                <a:solidFill>
                  <a:srgbClr val="000000"/>
                </a:solidFill>
                <a:round/>
                <a:headEnd/>
                <a:tailEnd/>
              </a:ln>
              <a:effectLst/>
            </p:spPr>
            <p:txBody>
              <a:bodyPr wrap="none" anchor="ctr"/>
              <a:lstStyle/>
              <a:p>
                <a:endParaRPr lang="en-US"/>
              </a:p>
            </p:txBody>
          </p:sp>
          <p:sp>
            <p:nvSpPr>
              <p:cNvPr id="63647" name="Line 159"/>
              <p:cNvSpPr>
                <a:spLocks noChangeShapeType="1"/>
              </p:cNvSpPr>
              <p:nvPr/>
            </p:nvSpPr>
            <p:spPr bwMode="auto">
              <a:xfrm flipV="1">
                <a:off x="1698" y="2918"/>
                <a:ext cx="0" cy="147"/>
              </a:xfrm>
              <a:prstGeom prst="line">
                <a:avLst/>
              </a:prstGeom>
              <a:noFill/>
              <a:ln w="12700">
                <a:solidFill>
                  <a:srgbClr val="000000"/>
                </a:solidFill>
                <a:round/>
                <a:headEnd/>
                <a:tailEnd/>
              </a:ln>
              <a:effectLst/>
            </p:spPr>
            <p:txBody>
              <a:bodyPr wrap="none" anchor="ctr"/>
              <a:lstStyle/>
              <a:p>
                <a:endParaRPr lang="en-US"/>
              </a:p>
            </p:txBody>
          </p:sp>
          <p:sp>
            <p:nvSpPr>
              <p:cNvPr id="63648" name="Line 160"/>
              <p:cNvSpPr>
                <a:spLocks noChangeShapeType="1"/>
              </p:cNvSpPr>
              <p:nvPr/>
            </p:nvSpPr>
            <p:spPr bwMode="auto">
              <a:xfrm>
                <a:off x="1698" y="3063"/>
                <a:ext cx="0" cy="125"/>
              </a:xfrm>
              <a:prstGeom prst="line">
                <a:avLst/>
              </a:prstGeom>
              <a:noFill/>
              <a:ln w="12700">
                <a:solidFill>
                  <a:srgbClr val="000000"/>
                </a:solidFill>
                <a:round/>
                <a:headEnd/>
                <a:tailEnd/>
              </a:ln>
              <a:effectLst/>
            </p:spPr>
            <p:txBody>
              <a:bodyPr wrap="none" anchor="ctr"/>
              <a:lstStyle/>
              <a:p>
                <a:endParaRPr lang="en-US"/>
              </a:p>
            </p:txBody>
          </p:sp>
          <p:sp>
            <p:nvSpPr>
              <p:cNvPr id="63649" name="Line 161"/>
              <p:cNvSpPr>
                <a:spLocks noChangeShapeType="1"/>
              </p:cNvSpPr>
              <p:nvPr/>
            </p:nvSpPr>
            <p:spPr bwMode="auto">
              <a:xfrm>
                <a:off x="1356" y="3063"/>
                <a:ext cx="0" cy="139"/>
              </a:xfrm>
              <a:prstGeom prst="line">
                <a:avLst/>
              </a:prstGeom>
              <a:noFill/>
              <a:ln w="12700">
                <a:solidFill>
                  <a:srgbClr val="000000"/>
                </a:solidFill>
                <a:round/>
                <a:headEnd/>
                <a:tailEnd/>
              </a:ln>
              <a:effectLst/>
            </p:spPr>
            <p:txBody>
              <a:bodyPr wrap="none" anchor="ctr"/>
              <a:lstStyle/>
              <a:p>
                <a:endParaRPr lang="en-US"/>
              </a:p>
            </p:txBody>
          </p:sp>
          <p:sp>
            <p:nvSpPr>
              <p:cNvPr id="63650" name="Line 162"/>
              <p:cNvSpPr>
                <a:spLocks noChangeShapeType="1"/>
              </p:cNvSpPr>
              <p:nvPr/>
            </p:nvSpPr>
            <p:spPr bwMode="auto">
              <a:xfrm flipV="1">
                <a:off x="1356" y="2918"/>
                <a:ext cx="0" cy="147"/>
              </a:xfrm>
              <a:prstGeom prst="line">
                <a:avLst/>
              </a:prstGeom>
              <a:noFill/>
              <a:ln w="12700">
                <a:solidFill>
                  <a:srgbClr val="000000"/>
                </a:solidFill>
                <a:round/>
                <a:headEnd/>
                <a:tailEnd/>
              </a:ln>
              <a:effectLst/>
            </p:spPr>
            <p:txBody>
              <a:bodyPr wrap="none" anchor="ctr"/>
              <a:lstStyle/>
              <a:p>
                <a:endParaRPr lang="en-US"/>
              </a:p>
            </p:txBody>
          </p:sp>
          <p:sp>
            <p:nvSpPr>
              <p:cNvPr id="63651" name="Line 163"/>
              <p:cNvSpPr>
                <a:spLocks noChangeShapeType="1"/>
              </p:cNvSpPr>
              <p:nvPr/>
            </p:nvSpPr>
            <p:spPr bwMode="auto">
              <a:xfrm flipV="1">
                <a:off x="1356" y="2480"/>
                <a:ext cx="0" cy="147"/>
              </a:xfrm>
              <a:prstGeom prst="line">
                <a:avLst/>
              </a:prstGeom>
              <a:noFill/>
              <a:ln w="12700">
                <a:solidFill>
                  <a:srgbClr val="000000"/>
                </a:solidFill>
                <a:round/>
                <a:headEnd/>
                <a:tailEnd/>
              </a:ln>
              <a:effectLst/>
            </p:spPr>
            <p:txBody>
              <a:bodyPr wrap="none" anchor="ctr"/>
              <a:lstStyle/>
              <a:p>
                <a:endParaRPr lang="en-US"/>
              </a:p>
            </p:txBody>
          </p:sp>
          <p:sp>
            <p:nvSpPr>
              <p:cNvPr id="63652" name="Line 164"/>
              <p:cNvSpPr>
                <a:spLocks noChangeShapeType="1"/>
              </p:cNvSpPr>
              <p:nvPr/>
            </p:nvSpPr>
            <p:spPr bwMode="auto">
              <a:xfrm>
                <a:off x="1356" y="2625"/>
                <a:ext cx="0" cy="83"/>
              </a:xfrm>
              <a:prstGeom prst="line">
                <a:avLst/>
              </a:prstGeom>
              <a:noFill/>
              <a:ln w="12700">
                <a:solidFill>
                  <a:srgbClr val="000000"/>
                </a:solidFill>
                <a:round/>
                <a:headEnd/>
                <a:tailEnd/>
              </a:ln>
              <a:effectLst/>
            </p:spPr>
            <p:txBody>
              <a:bodyPr wrap="none" anchor="ctr"/>
              <a:lstStyle/>
              <a:p>
                <a:endParaRPr lang="en-US"/>
              </a:p>
            </p:txBody>
          </p:sp>
          <p:sp>
            <p:nvSpPr>
              <p:cNvPr id="63653" name="Line 165"/>
              <p:cNvSpPr>
                <a:spLocks noChangeShapeType="1"/>
              </p:cNvSpPr>
              <p:nvPr/>
            </p:nvSpPr>
            <p:spPr bwMode="auto">
              <a:xfrm>
                <a:off x="987" y="3067"/>
                <a:ext cx="136" cy="0"/>
              </a:xfrm>
              <a:prstGeom prst="line">
                <a:avLst/>
              </a:prstGeom>
              <a:noFill/>
              <a:ln w="25400">
                <a:solidFill>
                  <a:srgbClr val="000000"/>
                </a:solidFill>
                <a:round/>
                <a:headEnd/>
                <a:tailEnd/>
              </a:ln>
              <a:effectLst/>
            </p:spPr>
            <p:txBody>
              <a:bodyPr wrap="none" anchor="ctr"/>
              <a:lstStyle/>
              <a:p>
                <a:endParaRPr lang="en-US"/>
              </a:p>
            </p:txBody>
          </p:sp>
          <p:sp>
            <p:nvSpPr>
              <p:cNvPr id="63654" name="Line 166"/>
              <p:cNvSpPr>
                <a:spLocks noChangeShapeType="1"/>
              </p:cNvSpPr>
              <p:nvPr/>
            </p:nvSpPr>
            <p:spPr bwMode="auto">
              <a:xfrm flipH="1">
                <a:off x="2217" y="2615"/>
                <a:ext cx="237" cy="209"/>
              </a:xfrm>
              <a:prstGeom prst="line">
                <a:avLst/>
              </a:prstGeom>
              <a:noFill/>
              <a:ln w="25400">
                <a:solidFill>
                  <a:srgbClr val="000000"/>
                </a:solidFill>
                <a:round/>
                <a:headEnd/>
                <a:tailEnd/>
              </a:ln>
              <a:effectLst/>
            </p:spPr>
            <p:txBody>
              <a:bodyPr wrap="none" anchor="ctr"/>
              <a:lstStyle/>
              <a:p>
                <a:endParaRPr lang="en-US"/>
              </a:p>
            </p:txBody>
          </p:sp>
          <p:sp>
            <p:nvSpPr>
              <p:cNvPr id="63655" name="Line 167"/>
              <p:cNvSpPr>
                <a:spLocks noChangeShapeType="1"/>
              </p:cNvSpPr>
              <p:nvPr/>
            </p:nvSpPr>
            <p:spPr bwMode="auto">
              <a:xfrm flipH="1" flipV="1">
                <a:off x="2228" y="2819"/>
                <a:ext cx="205" cy="225"/>
              </a:xfrm>
              <a:prstGeom prst="line">
                <a:avLst/>
              </a:prstGeom>
              <a:noFill/>
              <a:ln w="25400">
                <a:solidFill>
                  <a:srgbClr val="000000"/>
                </a:solidFill>
                <a:round/>
                <a:headEnd/>
                <a:tailEnd/>
              </a:ln>
              <a:effectLst/>
            </p:spPr>
            <p:txBody>
              <a:bodyPr wrap="none" anchor="ctr"/>
              <a:lstStyle/>
              <a:p>
                <a:endParaRPr lang="en-US"/>
              </a:p>
            </p:txBody>
          </p:sp>
          <p:sp>
            <p:nvSpPr>
              <p:cNvPr id="63656" name="Freeform 168"/>
              <p:cNvSpPr>
                <a:spLocks/>
              </p:cNvSpPr>
              <p:nvPr/>
            </p:nvSpPr>
            <p:spPr bwMode="auto">
              <a:xfrm>
                <a:off x="2217" y="2819"/>
                <a:ext cx="217" cy="233"/>
              </a:xfrm>
              <a:custGeom>
                <a:avLst/>
                <a:gdLst/>
                <a:ahLst/>
                <a:cxnLst>
                  <a:cxn ang="0">
                    <a:pos x="206" y="177"/>
                  </a:cxn>
                  <a:cxn ang="0">
                    <a:pos x="216" y="205"/>
                  </a:cxn>
                  <a:cxn ang="0">
                    <a:pos x="206" y="232"/>
                  </a:cxn>
                  <a:cxn ang="0">
                    <a:pos x="11" y="14"/>
                  </a:cxn>
                  <a:cxn ang="0">
                    <a:pos x="0" y="0"/>
                  </a:cxn>
                  <a:cxn ang="0">
                    <a:pos x="11" y="14"/>
                  </a:cxn>
                  <a:cxn ang="0">
                    <a:pos x="206" y="177"/>
                  </a:cxn>
                </a:cxnLst>
                <a:rect l="0" t="0" r="r" b="b"/>
                <a:pathLst>
                  <a:path w="217" h="233">
                    <a:moveTo>
                      <a:pt x="206" y="177"/>
                    </a:moveTo>
                    <a:lnTo>
                      <a:pt x="216" y="205"/>
                    </a:lnTo>
                    <a:lnTo>
                      <a:pt x="206" y="232"/>
                    </a:lnTo>
                    <a:lnTo>
                      <a:pt x="11" y="14"/>
                    </a:lnTo>
                    <a:lnTo>
                      <a:pt x="0" y="0"/>
                    </a:lnTo>
                    <a:lnTo>
                      <a:pt x="11" y="14"/>
                    </a:lnTo>
                    <a:lnTo>
                      <a:pt x="206" y="177"/>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57" name="Line 169"/>
              <p:cNvSpPr>
                <a:spLocks noChangeShapeType="1"/>
              </p:cNvSpPr>
              <p:nvPr/>
            </p:nvSpPr>
            <p:spPr bwMode="auto">
              <a:xfrm flipH="1">
                <a:off x="2441" y="3039"/>
                <a:ext cx="324" cy="0"/>
              </a:xfrm>
              <a:prstGeom prst="line">
                <a:avLst/>
              </a:prstGeom>
              <a:noFill/>
              <a:ln w="25400">
                <a:solidFill>
                  <a:srgbClr val="000000"/>
                </a:solidFill>
                <a:round/>
                <a:headEnd/>
                <a:tailEnd/>
              </a:ln>
              <a:effectLst/>
            </p:spPr>
            <p:txBody>
              <a:bodyPr wrap="none" anchor="ctr"/>
              <a:lstStyle/>
              <a:p>
                <a:endParaRPr lang="en-US"/>
              </a:p>
            </p:txBody>
          </p:sp>
          <p:sp>
            <p:nvSpPr>
              <p:cNvPr id="63658" name="Freeform 170"/>
              <p:cNvSpPr>
                <a:spLocks/>
              </p:cNvSpPr>
              <p:nvPr/>
            </p:nvSpPr>
            <p:spPr bwMode="auto">
              <a:xfrm>
                <a:off x="2441" y="3017"/>
                <a:ext cx="324" cy="35"/>
              </a:xfrm>
              <a:custGeom>
                <a:avLst/>
                <a:gdLst/>
                <a:ahLst/>
                <a:cxnLst>
                  <a:cxn ang="0">
                    <a:pos x="323" y="0"/>
                  </a:cxn>
                  <a:cxn ang="0">
                    <a:pos x="323" y="11"/>
                  </a:cxn>
                  <a:cxn ang="0">
                    <a:pos x="323" y="34"/>
                  </a:cxn>
                  <a:cxn ang="0">
                    <a:pos x="0" y="34"/>
                  </a:cxn>
                  <a:cxn ang="0">
                    <a:pos x="0" y="11"/>
                  </a:cxn>
                  <a:cxn ang="0">
                    <a:pos x="0" y="0"/>
                  </a:cxn>
                  <a:cxn ang="0">
                    <a:pos x="323" y="0"/>
                  </a:cxn>
                </a:cxnLst>
                <a:rect l="0" t="0" r="r" b="b"/>
                <a:pathLst>
                  <a:path w="324" h="35">
                    <a:moveTo>
                      <a:pt x="323" y="0"/>
                    </a:moveTo>
                    <a:lnTo>
                      <a:pt x="323" y="11"/>
                    </a:lnTo>
                    <a:lnTo>
                      <a:pt x="323" y="34"/>
                    </a:lnTo>
                    <a:lnTo>
                      <a:pt x="0" y="34"/>
                    </a:lnTo>
                    <a:lnTo>
                      <a:pt x="0" y="11"/>
                    </a:lnTo>
                    <a:lnTo>
                      <a:pt x="0" y="0"/>
                    </a:lnTo>
                    <a:lnTo>
                      <a:pt x="323"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59" name="Line 171"/>
              <p:cNvSpPr>
                <a:spLocks noChangeShapeType="1"/>
              </p:cNvSpPr>
              <p:nvPr/>
            </p:nvSpPr>
            <p:spPr bwMode="auto">
              <a:xfrm flipH="1">
                <a:off x="2783" y="2827"/>
                <a:ext cx="216" cy="209"/>
              </a:xfrm>
              <a:prstGeom prst="line">
                <a:avLst/>
              </a:prstGeom>
              <a:noFill/>
              <a:ln w="25400">
                <a:solidFill>
                  <a:srgbClr val="000000"/>
                </a:solidFill>
                <a:round/>
                <a:headEnd/>
                <a:tailEnd/>
              </a:ln>
              <a:effectLst/>
            </p:spPr>
            <p:txBody>
              <a:bodyPr wrap="none" anchor="ctr"/>
              <a:lstStyle/>
              <a:p>
                <a:endParaRPr lang="en-US"/>
              </a:p>
            </p:txBody>
          </p:sp>
          <p:sp>
            <p:nvSpPr>
              <p:cNvPr id="63660" name="Freeform 172"/>
              <p:cNvSpPr>
                <a:spLocks/>
              </p:cNvSpPr>
              <p:nvPr/>
            </p:nvSpPr>
            <p:spPr bwMode="auto">
              <a:xfrm>
                <a:off x="2772" y="2819"/>
                <a:ext cx="228" cy="233"/>
              </a:xfrm>
              <a:custGeom>
                <a:avLst/>
                <a:gdLst/>
                <a:ahLst/>
                <a:cxnLst>
                  <a:cxn ang="0">
                    <a:pos x="217" y="0"/>
                  </a:cxn>
                  <a:cxn ang="0">
                    <a:pos x="227" y="0"/>
                  </a:cxn>
                  <a:cxn ang="0">
                    <a:pos x="217" y="14"/>
                  </a:cxn>
                  <a:cxn ang="0">
                    <a:pos x="11" y="232"/>
                  </a:cxn>
                  <a:cxn ang="0">
                    <a:pos x="0" y="205"/>
                  </a:cxn>
                  <a:cxn ang="0">
                    <a:pos x="11" y="177"/>
                  </a:cxn>
                  <a:cxn ang="0">
                    <a:pos x="217" y="0"/>
                  </a:cxn>
                </a:cxnLst>
                <a:rect l="0" t="0" r="r" b="b"/>
                <a:pathLst>
                  <a:path w="228" h="233">
                    <a:moveTo>
                      <a:pt x="217" y="0"/>
                    </a:moveTo>
                    <a:lnTo>
                      <a:pt x="227" y="0"/>
                    </a:lnTo>
                    <a:lnTo>
                      <a:pt x="217" y="14"/>
                    </a:lnTo>
                    <a:lnTo>
                      <a:pt x="11" y="232"/>
                    </a:lnTo>
                    <a:lnTo>
                      <a:pt x="0" y="205"/>
                    </a:lnTo>
                    <a:lnTo>
                      <a:pt x="11" y="177"/>
                    </a:lnTo>
                    <a:lnTo>
                      <a:pt x="217"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61" name="Line 173"/>
              <p:cNvSpPr>
                <a:spLocks noChangeShapeType="1"/>
              </p:cNvSpPr>
              <p:nvPr/>
            </p:nvSpPr>
            <p:spPr bwMode="auto">
              <a:xfrm flipH="1" flipV="1">
                <a:off x="2804" y="2636"/>
                <a:ext cx="216" cy="196"/>
              </a:xfrm>
              <a:prstGeom prst="line">
                <a:avLst/>
              </a:prstGeom>
              <a:noFill/>
              <a:ln w="25400">
                <a:solidFill>
                  <a:srgbClr val="000000"/>
                </a:solidFill>
                <a:round/>
                <a:headEnd/>
                <a:tailEnd/>
              </a:ln>
              <a:effectLst/>
            </p:spPr>
            <p:txBody>
              <a:bodyPr wrap="none" anchor="ctr"/>
              <a:lstStyle/>
              <a:p>
                <a:endParaRPr lang="en-US"/>
              </a:p>
            </p:txBody>
          </p:sp>
          <p:sp>
            <p:nvSpPr>
              <p:cNvPr id="63662" name="Line 174"/>
              <p:cNvSpPr>
                <a:spLocks noChangeShapeType="1"/>
              </p:cNvSpPr>
              <p:nvPr/>
            </p:nvSpPr>
            <p:spPr bwMode="auto">
              <a:xfrm>
                <a:off x="2449" y="2615"/>
                <a:ext cx="276" cy="0"/>
              </a:xfrm>
              <a:prstGeom prst="line">
                <a:avLst/>
              </a:prstGeom>
              <a:noFill/>
              <a:ln w="25400">
                <a:solidFill>
                  <a:srgbClr val="000000"/>
                </a:solidFill>
                <a:round/>
                <a:headEnd/>
                <a:tailEnd/>
              </a:ln>
              <a:effectLst/>
            </p:spPr>
            <p:txBody>
              <a:bodyPr wrap="none" anchor="ctr"/>
              <a:lstStyle/>
              <a:p>
                <a:endParaRPr lang="en-US"/>
              </a:p>
            </p:txBody>
          </p:sp>
          <p:sp>
            <p:nvSpPr>
              <p:cNvPr id="63663" name="Line 175"/>
              <p:cNvSpPr>
                <a:spLocks noChangeShapeType="1"/>
              </p:cNvSpPr>
              <p:nvPr/>
            </p:nvSpPr>
            <p:spPr bwMode="auto">
              <a:xfrm flipV="1">
                <a:off x="2221" y="2692"/>
                <a:ext cx="0" cy="133"/>
              </a:xfrm>
              <a:prstGeom prst="line">
                <a:avLst/>
              </a:prstGeom>
              <a:noFill/>
              <a:ln w="12700">
                <a:solidFill>
                  <a:srgbClr val="000000"/>
                </a:solidFill>
                <a:round/>
                <a:headEnd/>
                <a:tailEnd/>
              </a:ln>
              <a:effectLst/>
            </p:spPr>
            <p:txBody>
              <a:bodyPr wrap="none" anchor="ctr"/>
              <a:lstStyle/>
              <a:p>
                <a:endParaRPr lang="en-US"/>
              </a:p>
            </p:txBody>
          </p:sp>
          <p:sp>
            <p:nvSpPr>
              <p:cNvPr id="63664" name="Line 176"/>
              <p:cNvSpPr>
                <a:spLocks noChangeShapeType="1"/>
              </p:cNvSpPr>
              <p:nvPr/>
            </p:nvSpPr>
            <p:spPr bwMode="auto">
              <a:xfrm>
                <a:off x="2221" y="2823"/>
                <a:ext cx="0" cy="210"/>
              </a:xfrm>
              <a:prstGeom prst="line">
                <a:avLst/>
              </a:prstGeom>
              <a:noFill/>
              <a:ln w="12700">
                <a:solidFill>
                  <a:srgbClr val="000000"/>
                </a:solidFill>
                <a:round/>
                <a:headEnd/>
                <a:tailEnd/>
              </a:ln>
              <a:effectLst/>
            </p:spPr>
            <p:txBody>
              <a:bodyPr wrap="none" anchor="ctr"/>
              <a:lstStyle/>
              <a:p>
                <a:endParaRPr lang="en-US"/>
              </a:p>
            </p:txBody>
          </p:sp>
          <p:sp>
            <p:nvSpPr>
              <p:cNvPr id="63665" name="Line 177"/>
              <p:cNvSpPr>
                <a:spLocks noChangeShapeType="1"/>
              </p:cNvSpPr>
              <p:nvPr/>
            </p:nvSpPr>
            <p:spPr bwMode="auto">
              <a:xfrm flipV="1">
                <a:off x="3011" y="2664"/>
                <a:ext cx="0" cy="161"/>
              </a:xfrm>
              <a:prstGeom prst="line">
                <a:avLst/>
              </a:prstGeom>
              <a:noFill/>
              <a:ln w="12700">
                <a:solidFill>
                  <a:srgbClr val="000000"/>
                </a:solidFill>
                <a:round/>
                <a:headEnd/>
                <a:tailEnd/>
              </a:ln>
              <a:effectLst/>
            </p:spPr>
            <p:txBody>
              <a:bodyPr wrap="none" anchor="ctr"/>
              <a:lstStyle/>
              <a:p>
                <a:endParaRPr lang="en-US"/>
              </a:p>
            </p:txBody>
          </p:sp>
          <p:sp>
            <p:nvSpPr>
              <p:cNvPr id="63666" name="Line 178"/>
              <p:cNvSpPr>
                <a:spLocks noChangeShapeType="1"/>
              </p:cNvSpPr>
              <p:nvPr/>
            </p:nvSpPr>
            <p:spPr bwMode="auto">
              <a:xfrm>
                <a:off x="3011" y="2823"/>
                <a:ext cx="0" cy="196"/>
              </a:xfrm>
              <a:prstGeom prst="line">
                <a:avLst/>
              </a:prstGeom>
              <a:noFill/>
              <a:ln w="12700">
                <a:solidFill>
                  <a:srgbClr val="000000"/>
                </a:solidFill>
                <a:round/>
                <a:headEnd/>
                <a:tailEnd/>
              </a:ln>
              <a:effectLst/>
            </p:spPr>
            <p:txBody>
              <a:bodyPr wrap="none" anchor="ctr"/>
              <a:lstStyle/>
              <a:p>
                <a:endParaRPr lang="en-US"/>
              </a:p>
            </p:txBody>
          </p:sp>
          <p:sp>
            <p:nvSpPr>
              <p:cNvPr id="63667" name="Line 179"/>
              <p:cNvSpPr>
                <a:spLocks noChangeShapeType="1"/>
              </p:cNvSpPr>
              <p:nvPr/>
            </p:nvSpPr>
            <p:spPr bwMode="auto">
              <a:xfrm flipV="1">
                <a:off x="2776" y="2904"/>
                <a:ext cx="0" cy="133"/>
              </a:xfrm>
              <a:prstGeom prst="line">
                <a:avLst/>
              </a:prstGeom>
              <a:noFill/>
              <a:ln w="12700">
                <a:solidFill>
                  <a:srgbClr val="000000"/>
                </a:solidFill>
                <a:round/>
                <a:headEnd/>
                <a:tailEnd/>
              </a:ln>
              <a:effectLst/>
            </p:spPr>
            <p:txBody>
              <a:bodyPr wrap="none" anchor="ctr"/>
              <a:lstStyle/>
              <a:p>
                <a:endParaRPr lang="en-US"/>
              </a:p>
            </p:txBody>
          </p:sp>
          <p:sp>
            <p:nvSpPr>
              <p:cNvPr id="63668" name="Line 180"/>
              <p:cNvSpPr>
                <a:spLocks noChangeShapeType="1"/>
              </p:cNvSpPr>
              <p:nvPr/>
            </p:nvSpPr>
            <p:spPr bwMode="auto">
              <a:xfrm>
                <a:off x="2776" y="3035"/>
                <a:ext cx="0" cy="139"/>
              </a:xfrm>
              <a:prstGeom prst="line">
                <a:avLst/>
              </a:prstGeom>
              <a:noFill/>
              <a:ln w="12700">
                <a:solidFill>
                  <a:srgbClr val="000000"/>
                </a:solidFill>
                <a:round/>
                <a:headEnd/>
                <a:tailEnd/>
              </a:ln>
              <a:effectLst/>
            </p:spPr>
            <p:txBody>
              <a:bodyPr wrap="none" anchor="ctr"/>
              <a:lstStyle/>
              <a:p>
                <a:endParaRPr lang="en-US"/>
              </a:p>
            </p:txBody>
          </p:sp>
          <p:sp>
            <p:nvSpPr>
              <p:cNvPr id="63669" name="Line 181"/>
              <p:cNvSpPr>
                <a:spLocks noChangeShapeType="1"/>
              </p:cNvSpPr>
              <p:nvPr/>
            </p:nvSpPr>
            <p:spPr bwMode="auto">
              <a:xfrm>
                <a:off x="2445" y="3035"/>
                <a:ext cx="0" cy="139"/>
              </a:xfrm>
              <a:prstGeom prst="line">
                <a:avLst/>
              </a:prstGeom>
              <a:noFill/>
              <a:ln w="12700">
                <a:solidFill>
                  <a:srgbClr val="000000"/>
                </a:solidFill>
                <a:round/>
                <a:headEnd/>
                <a:tailEnd/>
              </a:ln>
              <a:effectLst/>
            </p:spPr>
            <p:txBody>
              <a:bodyPr wrap="none" anchor="ctr"/>
              <a:lstStyle/>
              <a:p>
                <a:endParaRPr lang="en-US"/>
              </a:p>
            </p:txBody>
          </p:sp>
          <p:sp>
            <p:nvSpPr>
              <p:cNvPr id="63670" name="Line 182"/>
              <p:cNvSpPr>
                <a:spLocks noChangeShapeType="1"/>
              </p:cNvSpPr>
              <p:nvPr/>
            </p:nvSpPr>
            <p:spPr bwMode="auto">
              <a:xfrm flipV="1">
                <a:off x="2445" y="2904"/>
                <a:ext cx="0" cy="133"/>
              </a:xfrm>
              <a:prstGeom prst="line">
                <a:avLst/>
              </a:prstGeom>
              <a:noFill/>
              <a:ln w="12700">
                <a:solidFill>
                  <a:srgbClr val="000000"/>
                </a:solidFill>
                <a:round/>
                <a:headEnd/>
                <a:tailEnd/>
              </a:ln>
              <a:effectLst/>
            </p:spPr>
            <p:txBody>
              <a:bodyPr wrap="none" anchor="ctr"/>
              <a:lstStyle/>
              <a:p>
                <a:endParaRPr lang="en-US"/>
              </a:p>
            </p:txBody>
          </p:sp>
          <p:sp>
            <p:nvSpPr>
              <p:cNvPr id="63671" name="Line 183"/>
              <p:cNvSpPr>
                <a:spLocks noChangeShapeType="1"/>
              </p:cNvSpPr>
              <p:nvPr/>
            </p:nvSpPr>
            <p:spPr bwMode="auto">
              <a:xfrm flipV="1">
                <a:off x="2445" y="2466"/>
                <a:ext cx="0" cy="147"/>
              </a:xfrm>
              <a:prstGeom prst="line">
                <a:avLst/>
              </a:prstGeom>
              <a:noFill/>
              <a:ln w="12700">
                <a:solidFill>
                  <a:srgbClr val="000000"/>
                </a:solidFill>
                <a:round/>
                <a:headEnd/>
                <a:tailEnd/>
              </a:ln>
              <a:effectLst/>
            </p:spPr>
            <p:txBody>
              <a:bodyPr wrap="none" anchor="ctr"/>
              <a:lstStyle/>
              <a:p>
                <a:endParaRPr lang="en-US"/>
              </a:p>
            </p:txBody>
          </p:sp>
          <p:sp>
            <p:nvSpPr>
              <p:cNvPr id="63672" name="Line 184"/>
              <p:cNvSpPr>
                <a:spLocks noChangeShapeType="1"/>
              </p:cNvSpPr>
              <p:nvPr/>
            </p:nvSpPr>
            <p:spPr bwMode="auto">
              <a:xfrm flipH="1">
                <a:off x="2435" y="2611"/>
                <a:ext cx="10" cy="83"/>
              </a:xfrm>
              <a:prstGeom prst="line">
                <a:avLst/>
              </a:prstGeom>
              <a:noFill/>
              <a:ln w="12700">
                <a:solidFill>
                  <a:srgbClr val="000000"/>
                </a:solidFill>
                <a:round/>
                <a:headEnd/>
                <a:tailEnd/>
              </a:ln>
              <a:effectLst/>
            </p:spPr>
            <p:txBody>
              <a:bodyPr wrap="none" anchor="ctr"/>
              <a:lstStyle/>
              <a:p>
                <a:endParaRPr lang="en-US"/>
              </a:p>
            </p:txBody>
          </p:sp>
          <p:sp>
            <p:nvSpPr>
              <p:cNvPr id="63673" name="Line 185"/>
              <p:cNvSpPr>
                <a:spLocks noChangeShapeType="1"/>
              </p:cNvSpPr>
              <p:nvPr/>
            </p:nvSpPr>
            <p:spPr bwMode="auto">
              <a:xfrm>
                <a:off x="2118" y="3039"/>
                <a:ext cx="94" cy="0"/>
              </a:xfrm>
              <a:prstGeom prst="line">
                <a:avLst/>
              </a:prstGeom>
              <a:noFill/>
              <a:ln w="25400">
                <a:solidFill>
                  <a:srgbClr val="000000"/>
                </a:solidFill>
                <a:round/>
                <a:headEnd/>
                <a:tailEnd/>
              </a:ln>
              <a:effectLst/>
            </p:spPr>
            <p:txBody>
              <a:bodyPr wrap="none" anchor="ctr"/>
              <a:lstStyle/>
              <a:p>
                <a:endParaRPr lang="en-US"/>
              </a:p>
            </p:txBody>
          </p:sp>
          <p:sp>
            <p:nvSpPr>
              <p:cNvPr id="63674" name="Line 186"/>
              <p:cNvSpPr>
                <a:spLocks noChangeShapeType="1"/>
              </p:cNvSpPr>
              <p:nvPr/>
            </p:nvSpPr>
            <p:spPr bwMode="auto">
              <a:xfrm flipH="1">
                <a:off x="3007" y="3025"/>
                <a:ext cx="110" cy="0"/>
              </a:xfrm>
              <a:prstGeom prst="line">
                <a:avLst/>
              </a:prstGeom>
              <a:noFill/>
              <a:ln w="25400">
                <a:solidFill>
                  <a:srgbClr val="000000"/>
                </a:solidFill>
                <a:round/>
                <a:headEnd/>
                <a:tailEnd/>
              </a:ln>
              <a:effectLst/>
            </p:spPr>
            <p:txBody>
              <a:bodyPr wrap="none" anchor="ctr"/>
              <a:lstStyle/>
              <a:p>
                <a:endParaRPr lang="en-US"/>
              </a:p>
            </p:txBody>
          </p:sp>
          <p:sp>
            <p:nvSpPr>
              <p:cNvPr id="63675" name="Line 187"/>
              <p:cNvSpPr>
                <a:spLocks noChangeShapeType="1"/>
              </p:cNvSpPr>
              <p:nvPr/>
            </p:nvSpPr>
            <p:spPr bwMode="auto">
              <a:xfrm flipH="1">
                <a:off x="1918" y="3039"/>
                <a:ext cx="110" cy="0"/>
              </a:xfrm>
              <a:prstGeom prst="line">
                <a:avLst/>
              </a:prstGeom>
              <a:noFill/>
              <a:ln w="25400">
                <a:solidFill>
                  <a:srgbClr val="000000"/>
                </a:solidFill>
                <a:round/>
                <a:headEnd/>
                <a:tailEnd/>
              </a:ln>
              <a:effectLst/>
            </p:spPr>
            <p:txBody>
              <a:bodyPr wrap="none" anchor="ctr"/>
              <a:lstStyle/>
              <a:p>
                <a:endParaRPr lang="en-US"/>
              </a:p>
            </p:txBody>
          </p:sp>
          <p:sp>
            <p:nvSpPr>
              <p:cNvPr id="63676" name="Line 188"/>
              <p:cNvSpPr>
                <a:spLocks noChangeShapeType="1"/>
              </p:cNvSpPr>
              <p:nvPr/>
            </p:nvSpPr>
            <p:spPr bwMode="auto">
              <a:xfrm flipH="1">
                <a:off x="3306" y="2587"/>
                <a:ext cx="227" cy="223"/>
              </a:xfrm>
              <a:prstGeom prst="line">
                <a:avLst/>
              </a:prstGeom>
              <a:noFill/>
              <a:ln w="25400">
                <a:solidFill>
                  <a:srgbClr val="000000"/>
                </a:solidFill>
                <a:round/>
                <a:headEnd/>
                <a:tailEnd/>
              </a:ln>
              <a:effectLst/>
            </p:spPr>
            <p:txBody>
              <a:bodyPr wrap="none" anchor="ctr"/>
              <a:lstStyle/>
              <a:p>
                <a:endParaRPr lang="en-US"/>
              </a:p>
            </p:txBody>
          </p:sp>
          <p:sp>
            <p:nvSpPr>
              <p:cNvPr id="63677" name="Line 189"/>
              <p:cNvSpPr>
                <a:spLocks noChangeShapeType="1"/>
              </p:cNvSpPr>
              <p:nvPr/>
            </p:nvSpPr>
            <p:spPr bwMode="auto">
              <a:xfrm flipH="1" flipV="1">
                <a:off x="3317" y="2805"/>
                <a:ext cx="205" cy="225"/>
              </a:xfrm>
              <a:prstGeom prst="line">
                <a:avLst/>
              </a:prstGeom>
              <a:noFill/>
              <a:ln w="25400">
                <a:solidFill>
                  <a:srgbClr val="000000"/>
                </a:solidFill>
                <a:round/>
                <a:headEnd/>
                <a:tailEnd/>
              </a:ln>
              <a:effectLst/>
            </p:spPr>
            <p:txBody>
              <a:bodyPr wrap="none" anchor="ctr"/>
              <a:lstStyle/>
              <a:p>
                <a:endParaRPr lang="en-US"/>
              </a:p>
            </p:txBody>
          </p:sp>
          <p:sp>
            <p:nvSpPr>
              <p:cNvPr id="63678" name="Freeform 190"/>
              <p:cNvSpPr>
                <a:spLocks/>
              </p:cNvSpPr>
              <p:nvPr/>
            </p:nvSpPr>
            <p:spPr bwMode="auto">
              <a:xfrm>
                <a:off x="3306" y="2805"/>
                <a:ext cx="207" cy="233"/>
              </a:xfrm>
              <a:custGeom>
                <a:avLst/>
                <a:gdLst/>
                <a:ahLst/>
                <a:cxnLst>
                  <a:cxn ang="0">
                    <a:pos x="206" y="177"/>
                  </a:cxn>
                  <a:cxn ang="0">
                    <a:pos x="206" y="205"/>
                  </a:cxn>
                  <a:cxn ang="0">
                    <a:pos x="206" y="232"/>
                  </a:cxn>
                  <a:cxn ang="0">
                    <a:pos x="11" y="0"/>
                  </a:cxn>
                  <a:cxn ang="0">
                    <a:pos x="0" y="0"/>
                  </a:cxn>
                  <a:cxn ang="0">
                    <a:pos x="11" y="0"/>
                  </a:cxn>
                  <a:cxn ang="0">
                    <a:pos x="206" y="177"/>
                  </a:cxn>
                </a:cxnLst>
                <a:rect l="0" t="0" r="r" b="b"/>
                <a:pathLst>
                  <a:path w="207" h="233">
                    <a:moveTo>
                      <a:pt x="206" y="177"/>
                    </a:moveTo>
                    <a:lnTo>
                      <a:pt x="206" y="205"/>
                    </a:lnTo>
                    <a:lnTo>
                      <a:pt x="206" y="232"/>
                    </a:lnTo>
                    <a:lnTo>
                      <a:pt x="11" y="0"/>
                    </a:lnTo>
                    <a:lnTo>
                      <a:pt x="0" y="0"/>
                    </a:lnTo>
                    <a:lnTo>
                      <a:pt x="11" y="0"/>
                    </a:lnTo>
                    <a:lnTo>
                      <a:pt x="206" y="177"/>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79" name="Line 191"/>
              <p:cNvSpPr>
                <a:spLocks noChangeShapeType="1"/>
              </p:cNvSpPr>
              <p:nvPr/>
            </p:nvSpPr>
            <p:spPr bwMode="auto">
              <a:xfrm flipH="1">
                <a:off x="3531" y="3025"/>
                <a:ext cx="323" cy="0"/>
              </a:xfrm>
              <a:prstGeom prst="line">
                <a:avLst/>
              </a:prstGeom>
              <a:noFill/>
              <a:ln w="25400">
                <a:solidFill>
                  <a:srgbClr val="000000"/>
                </a:solidFill>
                <a:round/>
                <a:headEnd/>
                <a:tailEnd/>
              </a:ln>
              <a:effectLst/>
            </p:spPr>
            <p:txBody>
              <a:bodyPr wrap="none" anchor="ctr"/>
              <a:lstStyle/>
              <a:p>
                <a:endParaRPr lang="en-US"/>
              </a:p>
            </p:txBody>
          </p:sp>
          <p:sp>
            <p:nvSpPr>
              <p:cNvPr id="63680" name="Freeform 192"/>
              <p:cNvSpPr>
                <a:spLocks/>
              </p:cNvSpPr>
              <p:nvPr/>
            </p:nvSpPr>
            <p:spPr bwMode="auto">
              <a:xfrm>
                <a:off x="3520" y="3002"/>
                <a:ext cx="334" cy="22"/>
              </a:xfrm>
              <a:custGeom>
                <a:avLst/>
                <a:gdLst/>
                <a:ahLst/>
                <a:cxnLst>
                  <a:cxn ang="0">
                    <a:pos x="333" y="0"/>
                  </a:cxn>
                  <a:cxn ang="0">
                    <a:pos x="333" y="11"/>
                  </a:cxn>
                  <a:cxn ang="0">
                    <a:pos x="333" y="21"/>
                  </a:cxn>
                  <a:cxn ang="0">
                    <a:pos x="11" y="21"/>
                  </a:cxn>
                  <a:cxn ang="0">
                    <a:pos x="0" y="11"/>
                  </a:cxn>
                  <a:cxn ang="0">
                    <a:pos x="11" y="0"/>
                  </a:cxn>
                  <a:cxn ang="0">
                    <a:pos x="333" y="0"/>
                  </a:cxn>
                </a:cxnLst>
                <a:rect l="0" t="0" r="r" b="b"/>
                <a:pathLst>
                  <a:path w="334" h="22">
                    <a:moveTo>
                      <a:pt x="333" y="0"/>
                    </a:moveTo>
                    <a:lnTo>
                      <a:pt x="333" y="11"/>
                    </a:lnTo>
                    <a:lnTo>
                      <a:pt x="333" y="21"/>
                    </a:lnTo>
                    <a:lnTo>
                      <a:pt x="11" y="21"/>
                    </a:lnTo>
                    <a:lnTo>
                      <a:pt x="0" y="11"/>
                    </a:lnTo>
                    <a:lnTo>
                      <a:pt x="11" y="0"/>
                    </a:lnTo>
                    <a:lnTo>
                      <a:pt x="333"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81" name="Line 193"/>
              <p:cNvSpPr>
                <a:spLocks noChangeShapeType="1"/>
              </p:cNvSpPr>
              <p:nvPr/>
            </p:nvSpPr>
            <p:spPr bwMode="auto">
              <a:xfrm flipH="1">
                <a:off x="3872" y="2813"/>
                <a:ext cx="216" cy="209"/>
              </a:xfrm>
              <a:prstGeom prst="line">
                <a:avLst/>
              </a:prstGeom>
              <a:noFill/>
              <a:ln w="25400">
                <a:solidFill>
                  <a:srgbClr val="000000"/>
                </a:solidFill>
                <a:round/>
                <a:headEnd/>
                <a:tailEnd/>
              </a:ln>
              <a:effectLst/>
            </p:spPr>
            <p:txBody>
              <a:bodyPr wrap="none" anchor="ctr"/>
              <a:lstStyle/>
              <a:p>
                <a:endParaRPr lang="en-US"/>
              </a:p>
            </p:txBody>
          </p:sp>
          <p:sp>
            <p:nvSpPr>
              <p:cNvPr id="63682" name="Freeform 194"/>
              <p:cNvSpPr>
                <a:spLocks/>
              </p:cNvSpPr>
              <p:nvPr/>
            </p:nvSpPr>
            <p:spPr bwMode="auto">
              <a:xfrm>
                <a:off x="3861" y="2791"/>
                <a:ext cx="218" cy="247"/>
              </a:xfrm>
              <a:custGeom>
                <a:avLst/>
                <a:gdLst/>
                <a:ahLst/>
                <a:cxnLst>
                  <a:cxn ang="0">
                    <a:pos x="217" y="0"/>
                  </a:cxn>
                  <a:cxn ang="0">
                    <a:pos x="217" y="14"/>
                  </a:cxn>
                  <a:cxn ang="0">
                    <a:pos x="217" y="27"/>
                  </a:cxn>
                  <a:cxn ang="0">
                    <a:pos x="11" y="246"/>
                  </a:cxn>
                  <a:cxn ang="0">
                    <a:pos x="0" y="219"/>
                  </a:cxn>
                  <a:cxn ang="0">
                    <a:pos x="11" y="191"/>
                  </a:cxn>
                  <a:cxn ang="0">
                    <a:pos x="217" y="0"/>
                  </a:cxn>
                </a:cxnLst>
                <a:rect l="0" t="0" r="r" b="b"/>
                <a:pathLst>
                  <a:path w="218" h="247">
                    <a:moveTo>
                      <a:pt x="217" y="0"/>
                    </a:moveTo>
                    <a:lnTo>
                      <a:pt x="217" y="14"/>
                    </a:lnTo>
                    <a:lnTo>
                      <a:pt x="217" y="27"/>
                    </a:lnTo>
                    <a:lnTo>
                      <a:pt x="11" y="246"/>
                    </a:lnTo>
                    <a:lnTo>
                      <a:pt x="0" y="219"/>
                    </a:lnTo>
                    <a:lnTo>
                      <a:pt x="11" y="191"/>
                    </a:lnTo>
                    <a:lnTo>
                      <a:pt x="217"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83" name="Line 195"/>
              <p:cNvSpPr>
                <a:spLocks noChangeShapeType="1"/>
              </p:cNvSpPr>
              <p:nvPr/>
            </p:nvSpPr>
            <p:spPr bwMode="auto">
              <a:xfrm flipH="1" flipV="1">
                <a:off x="3904" y="2621"/>
                <a:ext cx="195" cy="197"/>
              </a:xfrm>
              <a:prstGeom prst="line">
                <a:avLst/>
              </a:prstGeom>
              <a:noFill/>
              <a:ln w="25400">
                <a:solidFill>
                  <a:srgbClr val="000000"/>
                </a:solidFill>
                <a:round/>
                <a:headEnd/>
                <a:tailEnd/>
              </a:ln>
              <a:effectLst/>
            </p:spPr>
            <p:txBody>
              <a:bodyPr wrap="none" anchor="ctr"/>
              <a:lstStyle/>
              <a:p>
                <a:endParaRPr lang="en-US"/>
              </a:p>
            </p:txBody>
          </p:sp>
          <p:sp>
            <p:nvSpPr>
              <p:cNvPr id="63684" name="Line 196"/>
              <p:cNvSpPr>
                <a:spLocks noChangeShapeType="1"/>
              </p:cNvSpPr>
              <p:nvPr/>
            </p:nvSpPr>
            <p:spPr bwMode="auto">
              <a:xfrm>
                <a:off x="3528" y="2587"/>
                <a:ext cx="286" cy="0"/>
              </a:xfrm>
              <a:prstGeom prst="line">
                <a:avLst/>
              </a:prstGeom>
              <a:noFill/>
              <a:ln w="25400">
                <a:solidFill>
                  <a:srgbClr val="000000"/>
                </a:solidFill>
                <a:round/>
                <a:headEnd/>
                <a:tailEnd/>
              </a:ln>
              <a:effectLst/>
            </p:spPr>
            <p:txBody>
              <a:bodyPr wrap="none" anchor="ctr"/>
              <a:lstStyle/>
              <a:p>
                <a:endParaRPr lang="en-US"/>
              </a:p>
            </p:txBody>
          </p:sp>
          <p:sp>
            <p:nvSpPr>
              <p:cNvPr id="63685" name="Line 197"/>
              <p:cNvSpPr>
                <a:spLocks noChangeShapeType="1"/>
              </p:cNvSpPr>
              <p:nvPr/>
            </p:nvSpPr>
            <p:spPr bwMode="auto">
              <a:xfrm flipV="1">
                <a:off x="3310" y="2678"/>
                <a:ext cx="0" cy="133"/>
              </a:xfrm>
              <a:prstGeom prst="line">
                <a:avLst/>
              </a:prstGeom>
              <a:noFill/>
              <a:ln w="12700">
                <a:solidFill>
                  <a:srgbClr val="000000"/>
                </a:solidFill>
                <a:round/>
                <a:headEnd/>
                <a:tailEnd/>
              </a:ln>
              <a:effectLst/>
            </p:spPr>
            <p:txBody>
              <a:bodyPr wrap="none" anchor="ctr"/>
              <a:lstStyle/>
              <a:p>
                <a:endParaRPr lang="en-US"/>
              </a:p>
            </p:txBody>
          </p:sp>
          <p:sp>
            <p:nvSpPr>
              <p:cNvPr id="63686" name="Line 198"/>
              <p:cNvSpPr>
                <a:spLocks noChangeShapeType="1"/>
              </p:cNvSpPr>
              <p:nvPr/>
            </p:nvSpPr>
            <p:spPr bwMode="auto">
              <a:xfrm>
                <a:off x="3310" y="2809"/>
                <a:ext cx="0" cy="210"/>
              </a:xfrm>
              <a:prstGeom prst="line">
                <a:avLst/>
              </a:prstGeom>
              <a:noFill/>
              <a:ln w="12700">
                <a:solidFill>
                  <a:srgbClr val="000000"/>
                </a:solidFill>
                <a:round/>
                <a:headEnd/>
                <a:tailEnd/>
              </a:ln>
              <a:effectLst/>
            </p:spPr>
            <p:txBody>
              <a:bodyPr wrap="none" anchor="ctr"/>
              <a:lstStyle/>
              <a:p>
                <a:endParaRPr lang="en-US"/>
              </a:p>
            </p:txBody>
          </p:sp>
          <p:sp>
            <p:nvSpPr>
              <p:cNvPr id="63687" name="Line 199"/>
              <p:cNvSpPr>
                <a:spLocks noChangeShapeType="1"/>
              </p:cNvSpPr>
              <p:nvPr/>
            </p:nvSpPr>
            <p:spPr bwMode="auto">
              <a:xfrm flipV="1">
                <a:off x="4090" y="2650"/>
                <a:ext cx="0" cy="161"/>
              </a:xfrm>
              <a:prstGeom prst="line">
                <a:avLst/>
              </a:prstGeom>
              <a:noFill/>
              <a:ln w="12700">
                <a:solidFill>
                  <a:srgbClr val="000000"/>
                </a:solidFill>
                <a:round/>
                <a:headEnd/>
                <a:tailEnd/>
              </a:ln>
              <a:effectLst/>
            </p:spPr>
            <p:txBody>
              <a:bodyPr wrap="none" anchor="ctr"/>
              <a:lstStyle/>
              <a:p>
                <a:endParaRPr lang="en-US"/>
              </a:p>
            </p:txBody>
          </p:sp>
          <p:sp>
            <p:nvSpPr>
              <p:cNvPr id="63688" name="Line 200"/>
              <p:cNvSpPr>
                <a:spLocks noChangeShapeType="1"/>
              </p:cNvSpPr>
              <p:nvPr/>
            </p:nvSpPr>
            <p:spPr bwMode="auto">
              <a:xfrm>
                <a:off x="4090" y="2809"/>
                <a:ext cx="0" cy="195"/>
              </a:xfrm>
              <a:prstGeom prst="line">
                <a:avLst/>
              </a:prstGeom>
              <a:noFill/>
              <a:ln w="12700">
                <a:solidFill>
                  <a:srgbClr val="000000"/>
                </a:solidFill>
                <a:round/>
                <a:headEnd/>
                <a:tailEnd/>
              </a:ln>
              <a:effectLst/>
            </p:spPr>
            <p:txBody>
              <a:bodyPr wrap="none" anchor="ctr"/>
              <a:lstStyle/>
              <a:p>
                <a:endParaRPr lang="en-US"/>
              </a:p>
            </p:txBody>
          </p:sp>
          <p:sp>
            <p:nvSpPr>
              <p:cNvPr id="63689" name="Line 201"/>
              <p:cNvSpPr>
                <a:spLocks noChangeShapeType="1"/>
              </p:cNvSpPr>
              <p:nvPr/>
            </p:nvSpPr>
            <p:spPr bwMode="auto">
              <a:xfrm flipV="1">
                <a:off x="3865" y="2875"/>
                <a:ext cx="0" cy="148"/>
              </a:xfrm>
              <a:prstGeom prst="line">
                <a:avLst/>
              </a:prstGeom>
              <a:noFill/>
              <a:ln w="12700">
                <a:solidFill>
                  <a:srgbClr val="000000"/>
                </a:solidFill>
                <a:round/>
                <a:headEnd/>
                <a:tailEnd/>
              </a:ln>
              <a:effectLst/>
            </p:spPr>
            <p:txBody>
              <a:bodyPr wrap="none" anchor="ctr"/>
              <a:lstStyle/>
              <a:p>
                <a:endParaRPr lang="en-US"/>
              </a:p>
            </p:txBody>
          </p:sp>
          <p:sp>
            <p:nvSpPr>
              <p:cNvPr id="63690" name="Line 202"/>
              <p:cNvSpPr>
                <a:spLocks noChangeShapeType="1"/>
              </p:cNvSpPr>
              <p:nvPr/>
            </p:nvSpPr>
            <p:spPr bwMode="auto">
              <a:xfrm>
                <a:off x="3865" y="3021"/>
                <a:ext cx="0" cy="139"/>
              </a:xfrm>
              <a:prstGeom prst="line">
                <a:avLst/>
              </a:prstGeom>
              <a:noFill/>
              <a:ln w="12700">
                <a:solidFill>
                  <a:srgbClr val="000000"/>
                </a:solidFill>
                <a:round/>
                <a:headEnd/>
                <a:tailEnd/>
              </a:ln>
              <a:effectLst/>
            </p:spPr>
            <p:txBody>
              <a:bodyPr wrap="none" anchor="ctr"/>
              <a:lstStyle/>
              <a:p>
                <a:endParaRPr lang="en-US"/>
              </a:p>
            </p:txBody>
          </p:sp>
          <p:sp>
            <p:nvSpPr>
              <p:cNvPr id="63691" name="Line 203"/>
              <p:cNvSpPr>
                <a:spLocks noChangeShapeType="1"/>
              </p:cNvSpPr>
              <p:nvPr/>
            </p:nvSpPr>
            <p:spPr bwMode="auto">
              <a:xfrm>
                <a:off x="3524" y="3021"/>
                <a:ext cx="0" cy="139"/>
              </a:xfrm>
              <a:prstGeom prst="line">
                <a:avLst/>
              </a:prstGeom>
              <a:noFill/>
              <a:ln w="12700">
                <a:solidFill>
                  <a:srgbClr val="000000"/>
                </a:solidFill>
                <a:round/>
                <a:headEnd/>
                <a:tailEnd/>
              </a:ln>
              <a:effectLst/>
            </p:spPr>
            <p:txBody>
              <a:bodyPr wrap="none" anchor="ctr"/>
              <a:lstStyle/>
              <a:p>
                <a:endParaRPr lang="en-US"/>
              </a:p>
            </p:txBody>
          </p:sp>
          <p:sp>
            <p:nvSpPr>
              <p:cNvPr id="63692" name="Line 204"/>
              <p:cNvSpPr>
                <a:spLocks noChangeShapeType="1"/>
              </p:cNvSpPr>
              <p:nvPr/>
            </p:nvSpPr>
            <p:spPr bwMode="auto">
              <a:xfrm flipV="1">
                <a:off x="3524" y="2890"/>
                <a:ext cx="0" cy="133"/>
              </a:xfrm>
              <a:prstGeom prst="line">
                <a:avLst/>
              </a:prstGeom>
              <a:noFill/>
              <a:ln w="12700">
                <a:solidFill>
                  <a:srgbClr val="000000"/>
                </a:solidFill>
                <a:round/>
                <a:headEnd/>
                <a:tailEnd/>
              </a:ln>
              <a:effectLst/>
            </p:spPr>
            <p:txBody>
              <a:bodyPr wrap="none" anchor="ctr"/>
              <a:lstStyle/>
              <a:p>
                <a:endParaRPr lang="en-US"/>
              </a:p>
            </p:txBody>
          </p:sp>
          <p:sp>
            <p:nvSpPr>
              <p:cNvPr id="63693" name="Line 205"/>
              <p:cNvSpPr>
                <a:spLocks noChangeShapeType="1"/>
              </p:cNvSpPr>
              <p:nvPr/>
            </p:nvSpPr>
            <p:spPr bwMode="auto">
              <a:xfrm flipV="1">
                <a:off x="3524" y="2452"/>
                <a:ext cx="0" cy="133"/>
              </a:xfrm>
              <a:prstGeom prst="line">
                <a:avLst/>
              </a:prstGeom>
              <a:noFill/>
              <a:ln w="12700">
                <a:solidFill>
                  <a:srgbClr val="000000"/>
                </a:solidFill>
                <a:round/>
                <a:headEnd/>
                <a:tailEnd/>
              </a:ln>
              <a:effectLst/>
            </p:spPr>
            <p:txBody>
              <a:bodyPr wrap="none" anchor="ctr"/>
              <a:lstStyle/>
              <a:p>
                <a:endParaRPr lang="en-US"/>
              </a:p>
            </p:txBody>
          </p:sp>
          <p:sp>
            <p:nvSpPr>
              <p:cNvPr id="63694" name="Line 206"/>
              <p:cNvSpPr>
                <a:spLocks noChangeShapeType="1"/>
              </p:cNvSpPr>
              <p:nvPr/>
            </p:nvSpPr>
            <p:spPr bwMode="auto">
              <a:xfrm>
                <a:off x="3524" y="2583"/>
                <a:ext cx="0" cy="83"/>
              </a:xfrm>
              <a:prstGeom prst="line">
                <a:avLst/>
              </a:prstGeom>
              <a:noFill/>
              <a:ln w="12700">
                <a:solidFill>
                  <a:srgbClr val="000000"/>
                </a:solidFill>
                <a:round/>
                <a:headEnd/>
                <a:tailEnd/>
              </a:ln>
              <a:effectLst/>
            </p:spPr>
            <p:txBody>
              <a:bodyPr wrap="none" anchor="ctr"/>
              <a:lstStyle/>
              <a:p>
                <a:endParaRPr lang="en-US"/>
              </a:p>
            </p:txBody>
          </p:sp>
          <p:sp>
            <p:nvSpPr>
              <p:cNvPr id="63695" name="Line 207"/>
              <p:cNvSpPr>
                <a:spLocks noChangeShapeType="1"/>
              </p:cNvSpPr>
              <p:nvPr/>
            </p:nvSpPr>
            <p:spPr bwMode="auto">
              <a:xfrm flipH="1">
                <a:off x="4395" y="2573"/>
                <a:ext cx="227" cy="209"/>
              </a:xfrm>
              <a:prstGeom prst="line">
                <a:avLst/>
              </a:prstGeom>
              <a:noFill/>
              <a:ln w="25400">
                <a:solidFill>
                  <a:srgbClr val="000000"/>
                </a:solidFill>
                <a:round/>
                <a:headEnd/>
                <a:tailEnd/>
              </a:ln>
              <a:effectLst/>
            </p:spPr>
            <p:txBody>
              <a:bodyPr wrap="none" anchor="ctr"/>
              <a:lstStyle/>
              <a:p>
                <a:endParaRPr lang="en-US"/>
              </a:p>
            </p:txBody>
          </p:sp>
          <p:sp>
            <p:nvSpPr>
              <p:cNvPr id="63696" name="Line 208"/>
              <p:cNvSpPr>
                <a:spLocks noChangeShapeType="1"/>
              </p:cNvSpPr>
              <p:nvPr/>
            </p:nvSpPr>
            <p:spPr bwMode="auto">
              <a:xfrm flipH="1" flipV="1">
                <a:off x="4395" y="2777"/>
                <a:ext cx="216" cy="224"/>
              </a:xfrm>
              <a:prstGeom prst="line">
                <a:avLst/>
              </a:prstGeom>
              <a:noFill/>
              <a:ln w="25400">
                <a:solidFill>
                  <a:srgbClr val="000000"/>
                </a:solidFill>
                <a:round/>
                <a:headEnd/>
                <a:tailEnd/>
              </a:ln>
              <a:effectLst/>
            </p:spPr>
            <p:txBody>
              <a:bodyPr wrap="none" anchor="ctr"/>
              <a:lstStyle/>
              <a:p>
                <a:endParaRPr lang="en-US"/>
              </a:p>
            </p:txBody>
          </p:sp>
          <p:sp>
            <p:nvSpPr>
              <p:cNvPr id="63697" name="Freeform 209"/>
              <p:cNvSpPr>
                <a:spLocks/>
              </p:cNvSpPr>
              <p:nvPr/>
            </p:nvSpPr>
            <p:spPr bwMode="auto">
              <a:xfrm>
                <a:off x="4395" y="2777"/>
                <a:ext cx="207" cy="233"/>
              </a:xfrm>
              <a:custGeom>
                <a:avLst/>
                <a:gdLst/>
                <a:ahLst/>
                <a:cxnLst>
                  <a:cxn ang="0">
                    <a:pos x="206" y="177"/>
                  </a:cxn>
                  <a:cxn ang="0">
                    <a:pos x="206" y="218"/>
                  </a:cxn>
                  <a:cxn ang="0">
                    <a:pos x="206" y="232"/>
                  </a:cxn>
                  <a:cxn ang="0">
                    <a:pos x="0" y="14"/>
                  </a:cxn>
                  <a:cxn ang="0">
                    <a:pos x="0" y="0"/>
                  </a:cxn>
                  <a:cxn ang="0">
                    <a:pos x="0" y="14"/>
                  </a:cxn>
                  <a:cxn ang="0">
                    <a:pos x="206" y="177"/>
                  </a:cxn>
                </a:cxnLst>
                <a:rect l="0" t="0" r="r" b="b"/>
                <a:pathLst>
                  <a:path w="207" h="233">
                    <a:moveTo>
                      <a:pt x="206" y="177"/>
                    </a:moveTo>
                    <a:lnTo>
                      <a:pt x="206" y="218"/>
                    </a:lnTo>
                    <a:lnTo>
                      <a:pt x="206" y="232"/>
                    </a:lnTo>
                    <a:lnTo>
                      <a:pt x="0" y="14"/>
                    </a:lnTo>
                    <a:lnTo>
                      <a:pt x="0" y="0"/>
                    </a:lnTo>
                    <a:lnTo>
                      <a:pt x="0" y="14"/>
                    </a:lnTo>
                    <a:lnTo>
                      <a:pt x="206" y="177"/>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698" name="Line 210"/>
              <p:cNvSpPr>
                <a:spLocks noChangeShapeType="1"/>
              </p:cNvSpPr>
              <p:nvPr/>
            </p:nvSpPr>
            <p:spPr bwMode="auto">
              <a:xfrm flipH="1">
                <a:off x="4620" y="3010"/>
                <a:ext cx="323" cy="0"/>
              </a:xfrm>
              <a:prstGeom prst="line">
                <a:avLst/>
              </a:prstGeom>
              <a:noFill/>
              <a:ln w="25400">
                <a:solidFill>
                  <a:srgbClr val="000000"/>
                </a:solidFill>
                <a:round/>
                <a:headEnd/>
                <a:tailEnd/>
              </a:ln>
              <a:effectLst/>
            </p:spPr>
            <p:txBody>
              <a:bodyPr wrap="none" anchor="ctr"/>
              <a:lstStyle/>
              <a:p>
                <a:endParaRPr lang="en-US"/>
              </a:p>
            </p:txBody>
          </p:sp>
          <p:sp>
            <p:nvSpPr>
              <p:cNvPr id="63699" name="Freeform 211"/>
              <p:cNvSpPr>
                <a:spLocks/>
              </p:cNvSpPr>
              <p:nvPr/>
            </p:nvSpPr>
            <p:spPr bwMode="auto">
              <a:xfrm>
                <a:off x="4609" y="2988"/>
                <a:ext cx="335" cy="22"/>
              </a:xfrm>
              <a:custGeom>
                <a:avLst/>
                <a:gdLst/>
                <a:ahLst/>
                <a:cxnLst>
                  <a:cxn ang="0">
                    <a:pos x="334" y="0"/>
                  </a:cxn>
                  <a:cxn ang="0">
                    <a:pos x="334" y="10"/>
                  </a:cxn>
                  <a:cxn ang="0">
                    <a:pos x="334" y="21"/>
                  </a:cxn>
                  <a:cxn ang="0">
                    <a:pos x="11" y="21"/>
                  </a:cxn>
                  <a:cxn ang="0">
                    <a:pos x="0" y="10"/>
                  </a:cxn>
                  <a:cxn ang="0">
                    <a:pos x="11" y="0"/>
                  </a:cxn>
                  <a:cxn ang="0">
                    <a:pos x="334" y="0"/>
                  </a:cxn>
                </a:cxnLst>
                <a:rect l="0" t="0" r="r" b="b"/>
                <a:pathLst>
                  <a:path w="335" h="22">
                    <a:moveTo>
                      <a:pt x="334" y="0"/>
                    </a:moveTo>
                    <a:lnTo>
                      <a:pt x="334" y="10"/>
                    </a:lnTo>
                    <a:lnTo>
                      <a:pt x="334" y="21"/>
                    </a:lnTo>
                    <a:lnTo>
                      <a:pt x="11" y="21"/>
                    </a:lnTo>
                    <a:lnTo>
                      <a:pt x="0" y="10"/>
                    </a:lnTo>
                    <a:lnTo>
                      <a:pt x="11" y="0"/>
                    </a:lnTo>
                    <a:lnTo>
                      <a:pt x="334"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700" name="Line 212"/>
              <p:cNvSpPr>
                <a:spLocks noChangeShapeType="1"/>
              </p:cNvSpPr>
              <p:nvPr/>
            </p:nvSpPr>
            <p:spPr bwMode="auto">
              <a:xfrm flipH="1">
                <a:off x="4961" y="2785"/>
                <a:ext cx="216" cy="208"/>
              </a:xfrm>
              <a:prstGeom prst="line">
                <a:avLst/>
              </a:prstGeom>
              <a:noFill/>
              <a:ln w="25400">
                <a:solidFill>
                  <a:srgbClr val="000000"/>
                </a:solidFill>
                <a:round/>
                <a:headEnd/>
                <a:tailEnd/>
              </a:ln>
              <a:effectLst/>
            </p:spPr>
            <p:txBody>
              <a:bodyPr wrap="none" anchor="ctr"/>
              <a:lstStyle/>
              <a:p>
                <a:endParaRPr lang="en-US"/>
              </a:p>
            </p:txBody>
          </p:sp>
          <p:sp>
            <p:nvSpPr>
              <p:cNvPr id="63701" name="Freeform 213"/>
              <p:cNvSpPr>
                <a:spLocks/>
              </p:cNvSpPr>
              <p:nvPr/>
            </p:nvSpPr>
            <p:spPr bwMode="auto">
              <a:xfrm>
                <a:off x="4951" y="2777"/>
                <a:ext cx="217" cy="233"/>
              </a:xfrm>
              <a:custGeom>
                <a:avLst/>
                <a:gdLst/>
                <a:ahLst/>
                <a:cxnLst>
                  <a:cxn ang="0">
                    <a:pos x="216" y="0"/>
                  </a:cxn>
                  <a:cxn ang="0">
                    <a:pos x="216" y="0"/>
                  </a:cxn>
                  <a:cxn ang="0">
                    <a:pos x="216" y="27"/>
                  </a:cxn>
                  <a:cxn ang="0">
                    <a:pos x="10" y="232"/>
                  </a:cxn>
                  <a:cxn ang="0">
                    <a:pos x="0" y="218"/>
                  </a:cxn>
                  <a:cxn ang="0">
                    <a:pos x="10" y="177"/>
                  </a:cxn>
                  <a:cxn ang="0">
                    <a:pos x="216" y="0"/>
                  </a:cxn>
                </a:cxnLst>
                <a:rect l="0" t="0" r="r" b="b"/>
                <a:pathLst>
                  <a:path w="217" h="233">
                    <a:moveTo>
                      <a:pt x="216" y="0"/>
                    </a:moveTo>
                    <a:lnTo>
                      <a:pt x="216" y="0"/>
                    </a:lnTo>
                    <a:lnTo>
                      <a:pt x="216" y="27"/>
                    </a:lnTo>
                    <a:lnTo>
                      <a:pt x="10" y="232"/>
                    </a:lnTo>
                    <a:lnTo>
                      <a:pt x="0" y="218"/>
                    </a:lnTo>
                    <a:lnTo>
                      <a:pt x="10" y="177"/>
                    </a:lnTo>
                    <a:lnTo>
                      <a:pt x="216"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3702" name="Line 214"/>
              <p:cNvSpPr>
                <a:spLocks noChangeShapeType="1"/>
              </p:cNvSpPr>
              <p:nvPr/>
            </p:nvSpPr>
            <p:spPr bwMode="auto">
              <a:xfrm flipH="1" flipV="1">
                <a:off x="4983" y="2593"/>
                <a:ext cx="205" cy="197"/>
              </a:xfrm>
              <a:prstGeom prst="line">
                <a:avLst/>
              </a:prstGeom>
              <a:noFill/>
              <a:ln w="25400">
                <a:solidFill>
                  <a:srgbClr val="000000"/>
                </a:solidFill>
                <a:round/>
                <a:headEnd/>
                <a:tailEnd/>
              </a:ln>
              <a:effectLst/>
            </p:spPr>
            <p:txBody>
              <a:bodyPr wrap="none" anchor="ctr"/>
              <a:lstStyle/>
              <a:p>
                <a:endParaRPr lang="en-US"/>
              </a:p>
            </p:txBody>
          </p:sp>
          <p:sp>
            <p:nvSpPr>
              <p:cNvPr id="63703" name="Line 215"/>
              <p:cNvSpPr>
                <a:spLocks noChangeShapeType="1"/>
              </p:cNvSpPr>
              <p:nvPr/>
            </p:nvSpPr>
            <p:spPr bwMode="auto">
              <a:xfrm>
                <a:off x="4617" y="2573"/>
                <a:ext cx="286" cy="0"/>
              </a:xfrm>
              <a:prstGeom prst="line">
                <a:avLst/>
              </a:prstGeom>
              <a:noFill/>
              <a:ln w="25400">
                <a:solidFill>
                  <a:srgbClr val="000000"/>
                </a:solidFill>
                <a:round/>
                <a:headEnd/>
                <a:tailEnd/>
              </a:ln>
              <a:effectLst/>
            </p:spPr>
            <p:txBody>
              <a:bodyPr wrap="none" anchor="ctr"/>
              <a:lstStyle/>
              <a:p>
                <a:endParaRPr lang="en-US"/>
              </a:p>
            </p:txBody>
          </p:sp>
          <p:sp>
            <p:nvSpPr>
              <p:cNvPr id="63704" name="Line 216"/>
              <p:cNvSpPr>
                <a:spLocks noChangeShapeType="1"/>
              </p:cNvSpPr>
              <p:nvPr/>
            </p:nvSpPr>
            <p:spPr bwMode="auto">
              <a:xfrm flipV="1">
                <a:off x="4399" y="2650"/>
                <a:ext cx="0" cy="133"/>
              </a:xfrm>
              <a:prstGeom prst="line">
                <a:avLst/>
              </a:prstGeom>
              <a:noFill/>
              <a:ln w="12700">
                <a:solidFill>
                  <a:srgbClr val="000000"/>
                </a:solidFill>
                <a:round/>
                <a:headEnd/>
                <a:tailEnd/>
              </a:ln>
              <a:effectLst/>
            </p:spPr>
            <p:txBody>
              <a:bodyPr wrap="none" anchor="ctr"/>
              <a:lstStyle/>
              <a:p>
                <a:endParaRPr lang="en-US"/>
              </a:p>
            </p:txBody>
          </p:sp>
          <p:sp>
            <p:nvSpPr>
              <p:cNvPr id="63705" name="Line 217"/>
              <p:cNvSpPr>
                <a:spLocks noChangeShapeType="1"/>
              </p:cNvSpPr>
              <p:nvPr/>
            </p:nvSpPr>
            <p:spPr bwMode="auto">
              <a:xfrm>
                <a:off x="4399" y="2781"/>
                <a:ext cx="0" cy="223"/>
              </a:xfrm>
              <a:prstGeom prst="line">
                <a:avLst/>
              </a:prstGeom>
              <a:noFill/>
              <a:ln w="12700">
                <a:solidFill>
                  <a:srgbClr val="000000"/>
                </a:solidFill>
                <a:round/>
                <a:headEnd/>
                <a:tailEnd/>
              </a:ln>
              <a:effectLst/>
            </p:spPr>
            <p:txBody>
              <a:bodyPr wrap="none" anchor="ctr"/>
              <a:lstStyle/>
              <a:p>
                <a:endParaRPr lang="en-US"/>
              </a:p>
            </p:txBody>
          </p:sp>
          <p:sp>
            <p:nvSpPr>
              <p:cNvPr id="63706" name="Line 218"/>
              <p:cNvSpPr>
                <a:spLocks noChangeShapeType="1"/>
              </p:cNvSpPr>
              <p:nvPr/>
            </p:nvSpPr>
            <p:spPr bwMode="auto">
              <a:xfrm flipV="1">
                <a:off x="5179" y="2636"/>
                <a:ext cx="0" cy="147"/>
              </a:xfrm>
              <a:prstGeom prst="line">
                <a:avLst/>
              </a:prstGeom>
              <a:noFill/>
              <a:ln w="12700">
                <a:solidFill>
                  <a:srgbClr val="000000"/>
                </a:solidFill>
                <a:round/>
                <a:headEnd/>
                <a:tailEnd/>
              </a:ln>
              <a:effectLst/>
            </p:spPr>
            <p:txBody>
              <a:bodyPr wrap="none" anchor="ctr"/>
              <a:lstStyle/>
              <a:p>
                <a:endParaRPr lang="en-US"/>
              </a:p>
            </p:txBody>
          </p:sp>
          <p:sp>
            <p:nvSpPr>
              <p:cNvPr id="63707" name="Line 219"/>
              <p:cNvSpPr>
                <a:spLocks noChangeShapeType="1"/>
              </p:cNvSpPr>
              <p:nvPr/>
            </p:nvSpPr>
            <p:spPr bwMode="auto">
              <a:xfrm>
                <a:off x="5179" y="2781"/>
                <a:ext cx="0" cy="195"/>
              </a:xfrm>
              <a:prstGeom prst="line">
                <a:avLst/>
              </a:prstGeom>
              <a:noFill/>
              <a:ln w="12700">
                <a:solidFill>
                  <a:srgbClr val="000000"/>
                </a:solidFill>
                <a:round/>
                <a:headEnd/>
                <a:tailEnd/>
              </a:ln>
              <a:effectLst/>
            </p:spPr>
            <p:txBody>
              <a:bodyPr wrap="none" anchor="ctr"/>
              <a:lstStyle/>
              <a:p>
                <a:endParaRPr lang="en-US"/>
              </a:p>
            </p:txBody>
          </p:sp>
          <p:sp>
            <p:nvSpPr>
              <p:cNvPr id="63708" name="Line 220"/>
              <p:cNvSpPr>
                <a:spLocks noChangeShapeType="1"/>
              </p:cNvSpPr>
              <p:nvPr/>
            </p:nvSpPr>
            <p:spPr bwMode="auto">
              <a:xfrm flipV="1">
                <a:off x="4955" y="2861"/>
                <a:ext cx="0" cy="147"/>
              </a:xfrm>
              <a:prstGeom prst="line">
                <a:avLst/>
              </a:prstGeom>
              <a:noFill/>
              <a:ln w="12700">
                <a:solidFill>
                  <a:srgbClr val="000000"/>
                </a:solidFill>
                <a:round/>
                <a:headEnd/>
                <a:tailEnd/>
              </a:ln>
              <a:effectLst/>
            </p:spPr>
            <p:txBody>
              <a:bodyPr wrap="none" anchor="ctr"/>
              <a:lstStyle/>
              <a:p>
                <a:endParaRPr lang="en-US"/>
              </a:p>
            </p:txBody>
          </p:sp>
          <p:sp>
            <p:nvSpPr>
              <p:cNvPr id="63709" name="Line 221"/>
              <p:cNvSpPr>
                <a:spLocks noChangeShapeType="1"/>
              </p:cNvSpPr>
              <p:nvPr/>
            </p:nvSpPr>
            <p:spPr bwMode="auto">
              <a:xfrm>
                <a:off x="4955" y="3006"/>
                <a:ext cx="0" cy="125"/>
              </a:xfrm>
              <a:prstGeom prst="line">
                <a:avLst/>
              </a:prstGeom>
              <a:noFill/>
              <a:ln w="12700">
                <a:solidFill>
                  <a:srgbClr val="000000"/>
                </a:solidFill>
                <a:round/>
                <a:headEnd/>
                <a:tailEnd/>
              </a:ln>
              <a:effectLst/>
            </p:spPr>
            <p:txBody>
              <a:bodyPr wrap="none" anchor="ctr"/>
              <a:lstStyle/>
              <a:p>
                <a:endParaRPr lang="en-US"/>
              </a:p>
            </p:txBody>
          </p:sp>
          <p:sp>
            <p:nvSpPr>
              <p:cNvPr id="63710" name="Line 222"/>
              <p:cNvSpPr>
                <a:spLocks noChangeShapeType="1"/>
              </p:cNvSpPr>
              <p:nvPr/>
            </p:nvSpPr>
            <p:spPr bwMode="auto">
              <a:xfrm>
                <a:off x="4613" y="3006"/>
                <a:ext cx="0" cy="140"/>
              </a:xfrm>
              <a:prstGeom prst="line">
                <a:avLst/>
              </a:prstGeom>
              <a:noFill/>
              <a:ln w="12700">
                <a:solidFill>
                  <a:srgbClr val="000000"/>
                </a:solidFill>
                <a:round/>
                <a:headEnd/>
                <a:tailEnd/>
              </a:ln>
              <a:effectLst/>
            </p:spPr>
            <p:txBody>
              <a:bodyPr wrap="none" anchor="ctr"/>
              <a:lstStyle/>
              <a:p>
                <a:endParaRPr lang="en-US"/>
              </a:p>
            </p:txBody>
          </p:sp>
          <p:sp>
            <p:nvSpPr>
              <p:cNvPr id="63711" name="Line 223"/>
              <p:cNvSpPr>
                <a:spLocks noChangeShapeType="1"/>
              </p:cNvSpPr>
              <p:nvPr/>
            </p:nvSpPr>
            <p:spPr bwMode="auto">
              <a:xfrm flipV="1">
                <a:off x="4613" y="2861"/>
                <a:ext cx="0" cy="147"/>
              </a:xfrm>
              <a:prstGeom prst="line">
                <a:avLst/>
              </a:prstGeom>
              <a:noFill/>
              <a:ln w="12700">
                <a:solidFill>
                  <a:srgbClr val="000000"/>
                </a:solidFill>
                <a:round/>
                <a:headEnd/>
                <a:tailEnd/>
              </a:ln>
              <a:effectLst/>
            </p:spPr>
            <p:txBody>
              <a:bodyPr wrap="none" anchor="ctr"/>
              <a:lstStyle/>
              <a:p>
                <a:endParaRPr lang="en-US"/>
              </a:p>
            </p:txBody>
          </p:sp>
          <p:sp>
            <p:nvSpPr>
              <p:cNvPr id="63712" name="Line 224"/>
              <p:cNvSpPr>
                <a:spLocks noChangeShapeType="1"/>
              </p:cNvSpPr>
              <p:nvPr/>
            </p:nvSpPr>
            <p:spPr bwMode="auto">
              <a:xfrm flipV="1">
                <a:off x="4613" y="2424"/>
                <a:ext cx="0" cy="147"/>
              </a:xfrm>
              <a:prstGeom prst="line">
                <a:avLst/>
              </a:prstGeom>
              <a:noFill/>
              <a:ln w="12700">
                <a:solidFill>
                  <a:srgbClr val="000000"/>
                </a:solidFill>
                <a:round/>
                <a:headEnd/>
                <a:tailEnd/>
              </a:ln>
              <a:effectLst/>
            </p:spPr>
            <p:txBody>
              <a:bodyPr wrap="none" anchor="ctr"/>
              <a:lstStyle/>
              <a:p>
                <a:endParaRPr lang="en-US"/>
              </a:p>
            </p:txBody>
          </p:sp>
          <p:sp>
            <p:nvSpPr>
              <p:cNvPr id="63713" name="Line 225"/>
              <p:cNvSpPr>
                <a:spLocks noChangeShapeType="1"/>
              </p:cNvSpPr>
              <p:nvPr/>
            </p:nvSpPr>
            <p:spPr bwMode="auto">
              <a:xfrm>
                <a:off x="4613" y="2569"/>
                <a:ext cx="0" cy="83"/>
              </a:xfrm>
              <a:prstGeom prst="line">
                <a:avLst/>
              </a:prstGeom>
              <a:noFill/>
              <a:ln w="12700">
                <a:solidFill>
                  <a:srgbClr val="000000"/>
                </a:solidFill>
                <a:round/>
                <a:headEnd/>
                <a:tailEnd/>
              </a:ln>
              <a:effectLst/>
            </p:spPr>
            <p:txBody>
              <a:bodyPr wrap="none" anchor="ctr"/>
              <a:lstStyle/>
              <a:p>
                <a:endParaRPr lang="en-US"/>
              </a:p>
            </p:txBody>
          </p:sp>
          <p:sp>
            <p:nvSpPr>
              <p:cNvPr id="63714" name="Line 226"/>
              <p:cNvSpPr>
                <a:spLocks noChangeShapeType="1"/>
              </p:cNvSpPr>
              <p:nvPr/>
            </p:nvSpPr>
            <p:spPr bwMode="auto">
              <a:xfrm>
                <a:off x="4297" y="3010"/>
                <a:ext cx="93" cy="0"/>
              </a:xfrm>
              <a:prstGeom prst="line">
                <a:avLst/>
              </a:prstGeom>
              <a:noFill/>
              <a:ln w="25400">
                <a:solidFill>
                  <a:srgbClr val="000000"/>
                </a:solidFill>
                <a:round/>
                <a:headEnd/>
                <a:tailEnd/>
              </a:ln>
              <a:effectLst/>
            </p:spPr>
            <p:txBody>
              <a:bodyPr wrap="none" anchor="ctr"/>
              <a:lstStyle/>
              <a:p>
                <a:endParaRPr lang="en-US"/>
              </a:p>
            </p:txBody>
          </p:sp>
          <p:sp>
            <p:nvSpPr>
              <p:cNvPr id="63715" name="Line 227"/>
              <p:cNvSpPr>
                <a:spLocks noChangeShapeType="1"/>
              </p:cNvSpPr>
              <p:nvPr/>
            </p:nvSpPr>
            <p:spPr bwMode="auto">
              <a:xfrm flipH="1">
                <a:off x="5175" y="2982"/>
                <a:ext cx="110" cy="0"/>
              </a:xfrm>
              <a:prstGeom prst="line">
                <a:avLst/>
              </a:prstGeom>
              <a:noFill/>
              <a:ln w="25400">
                <a:solidFill>
                  <a:srgbClr val="000000"/>
                </a:solidFill>
                <a:round/>
                <a:headEnd/>
                <a:tailEnd/>
              </a:ln>
              <a:effectLst/>
            </p:spPr>
            <p:txBody>
              <a:bodyPr wrap="none" anchor="ctr"/>
              <a:lstStyle/>
              <a:p>
                <a:endParaRPr lang="en-US"/>
              </a:p>
            </p:txBody>
          </p:sp>
          <p:sp>
            <p:nvSpPr>
              <p:cNvPr id="63716" name="Line 228"/>
              <p:cNvSpPr>
                <a:spLocks noChangeShapeType="1"/>
              </p:cNvSpPr>
              <p:nvPr/>
            </p:nvSpPr>
            <p:spPr bwMode="auto">
              <a:xfrm flipH="1">
                <a:off x="4086" y="3010"/>
                <a:ext cx="120" cy="0"/>
              </a:xfrm>
              <a:prstGeom prst="line">
                <a:avLst/>
              </a:prstGeom>
              <a:noFill/>
              <a:ln w="25400">
                <a:solidFill>
                  <a:srgbClr val="000000"/>
                </a:solidFill>
                <a:round/>
                <a:headEnd/>
                <a:tailEnd/>
              </a:ln>
              <a:effectLst/>
            </p:spPr>
            <p:txBody>
              <a:bodyPr wrap="none" anchor="ctr"/>
              <a:lstStyle/>
              <a:p>
                <a:endParaRPr lang="en-US"/>
              </a:p>
            </p:txBody>
          </p:sp>
          <p:sp>
            <p:nvSpPr>
              <p:cNvPr id="63717" name="Line 229"/>
              <p:cNvSpPr>
                <a:spLocks noChangeShapeType="1"/>
              </p:cNvSpPr>
              <p:nvPr/>
            </p:nvSpPr>
            <p:spPr bwMode="auto">
              <a:xfrm>
                <a:off x="3208" y="3025"/>
                <a:ext cx="93" cy="0"/>
              </a:xfrm>
              <a:prstGeom prst="line">
                <a:avLst/>
              </a:prstGeom>
              <a:noFill/>
              <a:ln w="25400">
                <a:solidFill>
                  <a:srgbClr val="000000"/>
                </a:solidFill>
                <a:round/>
                <a:headEnd/>
                <a:tailEnd/>
              </a:ln>
              <a:effectLst/>
            </p:spPr>
            <p:txBody>
              <a:bodyPr wrap="none" anchor="ctr"/>
              <a:lstStyle/>
              <a:p>
                <a:endParaRPr lang="en-US"/>
              </a:p>
            </p:txBody>
          </p:sp>
          <p:sp>
            <p:nvSpPr>
              <p:cNvPr id="63718" name="Line 230"/>
              <p:cNvSpPr>
                <a:spLocks noChangeShapeType="1"/>
              </p:cNvSpPr>
              <p:nvPr/>
            </p:nvSpPr>
            <p:spPr bwMode="auto">
              <a:xfrm>
                <a:off x="4613" y="2230"/>
                <a:ext cx="0" cy="83"/>
              </a:xfrm>
              <a:prstGeom prst="line">
                <a:avLst/>
              </a:prstGeom>
              <a:noFill/>
              <a:ln w="12700">
                <a:solidFill>
                  <a:srgbClr val="000000"/>
                </a:solidFill>
                <a:round/>
                <a:headEnd/>
                <a:tailEnd/>
              </a:ln>
              <a:effectLst/>
            </p:spPr>
            <p:txBody>
              <a:bodyPr wrap="none" anchor="ctr"/>
              <a:lstStyle/>
              <a:p>
                <a:endParaRPr lang="en-US"/>
              </a:p>
            </p:txBody>
          </p:sp>
          <p:sp>
            <p:nvSpPr>
              <p:cNvPr id="63719" name="Rectangle 231"/>
              <p:cNvSpPr>
                <a:spLocks noChangeArrowheads="1"/>
              </p:cNvSpPr>
              <p:nvPr/>
            </p:nvSpPr>
            <p:spPr bwMode="auto">
              <a:xfrm>
                <a:off x="1606" y="2538"/>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720" name="Rectangle 232"/>
              <p:cNvSpPr>
                <a:spLocks noChangeArrowheads="1"/>
              </p:cNvSpPr>
              <p:nvPr/>
            </p:nvSpPr>
            <p:spPr bwMode="auto">
              <a:xfrm>
                <a:off x="1051" y="2581"/>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21" name="Rectangle 233"/>
              <p:cNvSpPr>
                <a:spLocks noChangeArrowheads="1"/>
              </p:cNvSpPr>
              <p:nvPr/>
            </p:nvSpPr>
            <p:spPr bwMode="auto">
              <a:xfrm>
                <a:off x="1841" y="2552"/>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22" name="Rectangle 234"/>
              <p:cNvSpPr>
                <a:spLocks noChangeArrowheads="1"/>
              </p:cNvSpPr>
              <p:nvPr/>
            </p:nvSpPr>
            <p:spPr bwMode="auto">
              <a:xfrm>
                <a:off x="1617" y="2792"/>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23" name="Rectangle 235"/>
              <p:cNvSpPr>
                <a:spLocks noChangeArrowheads="1"/>
              </p:cNvSpPr>
              <p:nvPr/>
            </p:nvSpPr>
            <p:spPr bwMode="auto">
              <a:xfrm>
                <a:off x="1606" y="3173"/>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724" name="Rectangle 236"/>
              <p:cNvSpPr>
                <a:spLocks noChangeArrowheads="1"/>
              </p:cNvSpPr>
              <p:nvPr/>
            </p:nvSpPr>
            <p:spPr bwMode="auto">
              <a:xfrm>
                <a:off x="1275" y="3173"/>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25" name="Rectangle 237"/>
              <p:cNvSpPr>
                <a:spLocks noChangeArrowheads="1"/>
              </p:cNvSpPr>
              <p:nvPr/>
            </p:nvSpPr>
            <p:spPr bwMode="auto">
              <a:xfrm>
                <a:off x="1264" y="2792"/>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12" name="Group 241"/>
              <p:cNvGrpSpPr>
                <a:grpSpLocks/>
              </p:cNvGrpSpPr>
              <p:nvPr/>
            </p:nvGrpSpPr>
            <p:grpSpPr bwMode="auto">
              <a:xfrm>
                <a:off x="1275" y="2355"/>
                <a:ext cx="404" cy="185"/>
                <a:chOff x="1275" y="2355"/>
                <a:chExt cx="404" cy="185"/>
              </a:xfrm>
            </p:grpSpPr>
            <p:sp>
              <p:nvSpPr>
                <p:cNvPr id="63726" name="Rectangle 238"/>
                <p:cNvSpPr>
                  <a:spLocks noChangeArrowheads="1"/>
                </p:cNvSpPr>
                <p:nvPr/>
              </p:nvSpPr>
              <p:spPr bwMode="auto">
                <a:xfrm>
                  <a:off x="1275" y="2355"/>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727" name="Rectangle 239"/>
                <p:cNvSpPr>
                  <a:spLocks noChangeArrowheads="1"/>
                </p:cNvSpPr>
                <p:nvPr/>
              </p:nvSpPr>
              <p:spPr bwMode="auto">
                <a:xfrm>
                  <a:off x="1383" y="2390"/>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sp>
              <p:nvSpPr>
                <p:cNvPr id="63728" name="Rectangle 240"/>
                <p:cNvSpPr>
                  <a:spLocks noChangeArrowheads="1"/>
                </p:cNvSpPr>
                <p:nvPr/>
              </p:nvSpPr>
              <p:spPr bwMode="auto">
                <a:xfrm>
                  <a:off x="1413" y="2355"/>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sp>
            <p:nvSpPr>
              <p:cNvPr id="63730" name="Rectangle 242"/>
              <p:cNvSpPr>
                <a:spLocks noChangeArrowheads="1"/>
              </p:cNvSpPr>
              <p:nvPr/>
            </p:nvSpPr>
            <p:spPr bwMode="auto">
              <a:xfrm>
                <a:off x="1275" y="2693"/>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31" name="Rectangle 243"/>
              <p:cNvSpPr>
                <a:spLocks noChangeArrowheads="1"/>
              </p:cNvSpPr>
              <p:nvPr/>
            </p:nvSpPr>
            <p:spPr bwMode="auto">
              <a:xfrm>
                <a:off x="2695" y="2524"/>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732" name="Rectangle 244"/>
              <p:cNvSpPr>
                <a:spLocks noChangeArrowheads="1"/>
              </p:cNvSpPr>
              <p:nvPr/>
            </p:nvSpPr>
            <p:spPr bwMode="auto">
              <a:xfrm>
                <a:off x="2140" y="2566"/>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33" name="Rectangle 245"/>
              <p:cNvSpPr>
                <a:spLocks noChangeArrowheads="1"/>
              </p:cNvSpPr>
              <p:nvPr/>
            </p:nvSpPr>
            <p:spPr bwMode="auto">
              <a:xfrm>
                <a:off x="2930" y="2538"/>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34" name="Rectangle 246"/>
              <p:cNvSpPr>
                <a:spLocks noChangeArrowheads="1"/>
              </p:cNvSpPr>
              <p:nvPr/>
            </p:nvSpPr>
            <p:spPr bwMode="auto">
              <a:xfrm>
                <a:off x="2695" y="2764"/>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35" name="Rectangle 247"/>
              <p:cNvSpPr>
                <a:spLocks noChangeArrowheads="1"/>
              </p:cNvSpPr>
              <p:nvPr/>
            </p:nvSpPr>
            <p:spPr bwMode="auto">
              <a:xfrm>
                <a:off x="2695" y="3159"/>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736" name="Rectangle 248"/>
              <p:cNvSpPr>
                <a:spLocks noChangeArrowheads="1"/>
              </p:cNvSpPr>
              <p:nvPr/>
            </p:nvSpPr>
            <p:spPr bwMode="auto">
              <a:xfrm>
                <a:off x="2364" y="3159"/>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37" name="Rectangle 249"/>
              <p:cNvSpPr>
                <a:spLocks noChangeArrowheads="1"/>
              </p:cNvSpPr>
              <p:nvPr/>
            </p:nvSpPr>
            <p:spPr bwMode="auto">
              <a:xfrm>
                <a:off x="2353" y="2778"/>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13" name="Group 253"/>
              <p:cNvGrpSpPr>
                <a:grpSpLocks/>
              </p:cNvGrpSpPr>
              <p:nvPr/>
            </p:nvGrpSpPr>
            <p:grpSpPr bwMode="auto">
              <a:xfrm>
                <a:off x="2364" y="2341"/>
                <a:ext cx="404" cy="185"/>
                <a:chOff x="2364" y="2341"/>
                <a:chExt cx="404" cy="185"/>
              </a:xfrm>
            </p:grpSpPr>
            <p:sp>
              <p:nvSpPr>
                <p:cNvPr id="63738" name="Rectangle 250"/>
                <p:cNvSpPr>
                  <a:spLocks noChangeArrowheads="1"/>
                </p:cNvSpPr>
                <p:nvPr/>
              </p:nvSpPr>
              <p:spPr bwMode="auto">
                <a:xfrm>
                  <a:off x="2364" y="2341"/>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739" name="Rectangle 251"/>
                <p:cNvSpPr>
                  <a:spLocks noChangeArrowheads="1"/>
                </p:cNvSpPr>
                <p:nvPr/>
              </p:nvSpPr>
              <p:spPr bwMode="auto">
                <a:xfrm>
                  <a:off x="2472" y="2376"/>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sp>
              <p:nvSpPr>
                <p:cNvPr id="63740" name="Rectangle 252"/>
                <p:cNvSpPr>
                  <a:spLocks noChangeArrowheads="1"/>
                </p:cNvSpPr>
                <p:nvPr/>
              </p:nvSpPr>
              <p:spPr bwMode="auto">
                <a:xfrm>
                  <a:off x="2502" y="2341"/>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sp>
            <p:nvSpPr>
              <p:cNvPr id="63742" name="Rectangle 254"/>
              <p:cNvSpPr>
                <a:spLocks noChangeArrowheads="1"/>
              </p:cNvSpPr>
              <p:nvPr/>
            </p:nvSpPr>
            <p:spPr bwMode="auto">
              <a:xfrm>
                <a:off x="2353" y="2665"/>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43" name="Rectangle 255"/>
              <p:cNvSpPr>
                <a:spLocks noChangeArrowheads="1"/>
              </p:cNvSpPr>
              <p:nvPr/>
            </p:nvSpPr>
            <p:spPr bwMode="auto">
              <a:xfrm>
                <a:off x="1990" y="2962"/>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744" name="Rectangle 256"/>
              <p:cNvSpPr>
                <a:spLocks noChangeArrowheads="1"/>
              </p:cNvSpPr>
              <p:nvPr/>
            </p:nvSpPr>
            <p:spPr bwMode="auto">
              <a:xfrm>
                <a:off x="3069" y="2947"/>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745" name="Rectangle 257"/>
              <p:cNvSpPr>
                <a:spLocks noChangeArrowheads="1"/>
              </p:cNvSpPr>
              <p:nvPr/>
            </p:nvSpPr>
            <p:spPr bwMode="auto">
              <a:xfrm>
                <a:off x="3784" y="2510"/>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746" name="Rectangle 258"/>
              <p:cNvSpPr>
                <a:spLocks noChangeArrowheads="1"/>
              </p:cNvSpPr>
              <p:nvPr/>
            </p:nvSpPr>
            <p:spPr bwMode="auto">
              <a:xfrm>
                <a:off x="3229" y="2538"/>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47" name="Rectangle 259"/>
              <p:cNvSpPr>
                <a:spLocks noChangeArrowheads="1"/>
              </p:cNvSpPr>
              <p:nvPr/>
            </p:nvSpPr>
            <p:spPr bwMode="auto">
              <a:xfrm>
                <a:off x="4008" y="2524"/>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48" name="Rectangle 260"/>
              <p:cNvSpPr>
                <a:spLocks noChangeArrowheads="1"/>
              </p:cNvSpPr>
              <p:nvPr/>
            </p:nvSpPr>
            <p:spPr bwMode="auto">
              <a:xfrm>
                <a:off x="3784" y="2750"/>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49" name="Rectangle 261"/>
              <p:cNvSpPr>
                <a:spLocks noChangeArrowheads="1"/>
              </p:cNvSpPr>
              <p:nvPr/>
            </p:nvSpPr>
            <p:spPr bwMode="auto">
              <a:xfrm>
                <a:off x="3784" y="3145"/>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750" name="Rectangle 262"/>
              <p:cNvSpPr>
                <a:spLocks noChangeArrowheads="1"/>
              </p:cNvSpPr>
              <p:nvPr/>
            </p:nvSpPr>
            <p:spPr bwMode="auto">
              <a:xfrm>
                <a:off x="3442" y="3145"/>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51" name="Rectangle 263"/>
              <p:cNvSpPr>
                <a:spLocks noChangeArrowheads="1"/>
              </p:cNvSpPr>
              <p:nvPr/>
            </p:nvSpPr>
            <p:spPr bwMode="auto">
              <a:xfrm>
                <a:off x="3442" y="2764"/>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14" name="Group 267"/>
              <p:cNvGrpSpPr>
                <a:grpSpLocks/>
              </p:cNvGrpSpPr>
              <p:nvPr/>
            </p:nvGrpSpPr>
            <p:grpSpPr bwMode="auto">
              <a:xfrm>
                <a:off x="3442" y="2327"/>
                <a:ext cx="404" cy="185"/>
                <a:chOff x="3442" y="2327"/>
                <a:chExt cx="404" cy="185"/>
              </a:xfrm>
            </p:grpSpPr>
            <p:sp>
              <p:nvSpPr>
                <p:cNvPr id="63752" name="Rectangle 264"/>
                <p:cNvSpPr>
                  <a:spLocks noChangeArrowheads="1"/>
                </p:cNvSpPr>
                <p:nvPr/>
              </p:nvSpPr>
              <p:spPr bwMode="auto">
                <a:xfrm>
                  <a:off x="3442" y="2327"/>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753" name="Rectangle 265"/>
                <p:cNvSpPr>
                  <a:spLocks noChangeArrowheads="1"/>
                </p:cNvSpPr>
                <p:nvPr/>
              </p:nvSpPr>
              <p:spPr bwMode="auto">
                <a:xfrm>
                  <a:off x="3550" y="2362"/>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sp>
              <p:nvSpPr>
                <p:cNvPr id="63754" name="Rectangle 266"/>
                <p:cNvSpPr>
                  <a:spLocks noChangeArrowheads="1"/>
                </p:cNvSpPr>
                <p:nvPr/>
              </p:nvSpPr>
              <p:spPr bwMode="auto">
                <a:xfrm>
                  <a:off x="3580" y="2327"/>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sp>
            <p:nvSpPr>
              <p:cNvPr id="63756" name="Rectangle 268"/>
              <p:cNvSpPr>
                <a:spLocks noChangeArrowheads="1"/>
              </p:cNvSpPr>
              <p:nvPr/>
            </p:nvSpPr>
            <p:spPr bwMode="auto">
              <a:xfrm>
                <a:off x="3442" y="2651"/>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57" name="Rectangle 269"/>
              <p:cNvSpPr>
                <a:spLocks noChangeArrowheads="1"/>
              </p:cNvSpPr>
              <p:nvPr/>
            </p:nvSpPr>
            <p:spPr bwMode="auto">
              <a:xfrm>
                <a:off x="4873" y="2482"/>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758" name="Rectangle 270"/>
              <p:cNvSpPr>
                <a:spLocks noChangeArrowheads="1"/>
              </p:cNvSpPr>
              <p:nvPr/>
            </p:nvSpPr>
            <p:spPr bwMode="auto">
              <a:xfrm>
                <a:off x="4318" y="2524"/>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59" name="Rectangle 271"/>
              <p:cNvSpPr>
                <a:spLocks noChangeArrowheads="1"/>
              </p:cNvSpPr>
              <p:nvPr/>
            </p:nvSpPr>
            <p:spPr bwMode="auto">
              <a:xfrm>
                <a:off x="5097" y="2496"/>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60" name="Rectangle 272"/>
              <p:cNvSpPr>
                <a:spLocks noChangeArrowheads="1"/>
              </p:cNvSpPr>
              <p:nvPr/>
            </p:nvSpPr>
            <p:spPr bwMode="auto">
              <a:xfrm>
                <a:off x="4873" y="2722"/>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61" name="Rectangle 273"/>
              <p:cNvSpPr>
                <a:spLocks noChangeArrowheads="1"/>
              </p:cNvSpPr>
              <p:nvPr/>
            </p:nvSpPr>
            <p:spPr bwMode="auto">
              <a:xfrm>
                <a:off x="4873" y="3117"/>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sp>
            <p:nvSpPr>
              <p:cNvPr id="63762" name="Rectangle 274"/>
              <p:cNvSpPr>
                <a:spLocks noChangeArrowheads="1"/>
              </p:cNvSpPr>
              <p:nvPr/>
            </p:nvSpPr>
            <p:spPr bwMode="auto">
              <a:xfrm>
                <a:off x="4531" y="3117"/>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63" name="Rectangle 275"/>
              <p:cNvSpPr>
                <a:spLocks noChangeArrowheads="1"/>
              </p:cNvSpPr>
              <p:nvPr/>
            </p:nvSpPr>
            <p:spPr bwMode="auto">
              <a:xfrm>
                <a:off x="4531" y="2736"/>
                <a:ext cx="266"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OH</a:t>
                </a:r>
              </a:p>
            </p:txBody>
          </p:sp>
          <p:grpSp>
            <p:nvGrpSpPr>
              <p:cNvPr id="15" name="Group 278"/>
              <p:cNvGrpSpPr>
                <a:grpSpLocks/>
              </p:cNvGrpSpPr>
              <p:nvPr/>
            </p:nvGrpSpPr>
            <p:grpSpPr bwMode="auto">
              <a:xfrm>
                <a:off x="4531" y="2298"/>
                <a:ext cx="270" cy="185"/>
                <a:chOff x="4531" y="2298"/>
                <a:chExt cx="270" cy="185"/>
              </a:xfrm>
            </p:grpSpPr>
            <p:sp>
              <p:nvSpPr>
                <p:cNvPr id="63764" name="Rectangle 276"/>
                <p:cNvSpPr>
                  <a:spLocks noChangeArrowheads="1"/>
                </p:cNvSpPr>
                <p:nvPr/>
              </p:nvSpPr>
              <p:spPr bwMode="auto">
                <a:xfrm>
                  <a:off x="4531" y="2298"/>
                  <a:ext cx="260"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CH</a:t>
                  </a:r>
                </a:p>
              </p:txBody>
            </p:sp>
            <p:sp>
              <p:nvSpPr>
                <p:cNvPr id="63765" name="Rectangle 277"/>
                <p:cNvSpPr>
                  <a:spLocks noChangeArrowheads="1"/>
                </p:cNvSpPr>
                <p:nvPr/>
              </p:nvSpPr>
              <p:spPr bwMode="auto">
                <a:xfrm>
                  <a:off x="4639" y="2333"/>
                  <a:ext cx="162" cy="150"/>
                </a:xfrm>
                <a:prstGeom prst="rect">
                  <a:avLst/>
                </a:prstGeom>
                <a:noFill/>
                <a:ln w="12700">
                  <a:noFill/>
                  <a:miter lim="800000"/>
                  <a:headEnd/>
                  <a:tailEnd/>
                </a:ln>
                <a:effectLst/>
              </p:spPr>
              <p:txBody>
                <a:bodyPr wrap="none" lIns="90487" tIns="44450" rIns="90487" bIns="44450">
                  <a:spAutoFit/>
                </a:bodyPr>
                <a:lstStyle/>
                <a:p>
                  <a:r>
                    <a:rPr lang="en-US" sz="900" b="1">
                      <a:solidFill>
                        <a:srgbClr val="000000"/>
                      </a:solidFill>
                      <a:latin typeface="Helvetica" pitchFamily="34" charset="0"/>
                    </a:rPr>
                    <a:t>2</a:t>
                  </a:r>
                </a:p>
              </p:txBody>
            </p:sp>
          </p:grpSp>
          <p:sp>
            <p:nvSpPr>
              <p:cNvPr id="63767" name="Rectangle 279"/>
              <p:cNvSpPr>
                <a:spLocks noChangeArrowheads="1"/>
              </p:cNvSpPr>
              <p:nvPr/>
            </p:nvSpPr>
            <p:spPr bwMode="auto">
              <a:xfrm>
                <a:off x="4531" y="2623"/>
                <a:ext cx="191"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H</a:t>
                </a:r>
              </a:p>
            </p:txBody>
          </p:sp>
          <p:sp>
            <p:nvSpPr>
              <p:cNvPr id="63768" name="Rectangle 280"/>
              <p:cNvSpPr>
                <a:spLocks noChangeArrowheads="1"/>
              </p:cNvSpPr>
              <p:nvPr/>
            </p:nvSpPr>
            <p:spPr bwMode="auto">
              <a:xfrm>
                <a:off x="4158" y="2919"/>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sp>
            <p:nvSpPr>
              <p:cNvPr id="63769" name="Rectangle 281"/>
              <p:cNvSpPr>
                <a:spLocks noChangeArrowheads="1"/>
              </p:cNvSpPr>
              <p:nvPr/>
            </p:nvSpPr>
            <p:spPr bwMode="auto">
              <a:xfrm>
                <a:off x="5247" y="2905"/>
                <a:ext cx="197" cy="179"/>
              </a:xfrm>
              <a:prstGeom prst="rect">
                <a:avLst/>
              </a:prstGeom>
              <a:noFill/>
              <a:ln w="12700">
                <a:noFill/>
                <a:miter lim="800000"/>
                <a:headEnd/>
                <a:tailEnd/>
              </a:ln>
              <a:effectLst/>
            </p:spPr>
            <p:txBody>
              <a:bodyPr wrap="none" lIns="90487" tIns="44450" rIns="90487" bIns="44450">
                <a:spAutoFit/>
              </a:bodyPr>
              <a:lstStyle/>
              <a:p>
                <a:r>
                  <a:rPr lang="en-US" sz="1200" b="1">
                    <a:solidFill>
                      <a:srgbClr val="000000"/>
                    </a:solidFill>
                    <a:latin typeface="Helvetica" pitchFamily="34" charset="0"/>
                  </a:rPr>
                  <a:t>O</a:t>
                </a:r>
              </a:p>
            </p:txBody>
          </p:sp>
        </p:grpSp>
      </p:gr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noFill/>
          <a:ln/>
        </p:spPr>
        <p:txBody>
          <a:bodyPr/>
          <a:lstStyle/>
          <a:p>
            <a:pPr algn="l"/>
            <a:r>
              <a:rPr lang="en-US" sz="2800" dirty="0" smtClean="0">
                <a:solidFill>
                  <a:srgbClr val="FF0000"/>
                </a:solidFill>
              </a:rPr>
              <a:t> </a:t>
            </a:r>
            <a:r>
              <a:rPr lang="en-US" sz="2400" dirty="0" smtClean="0">
                <a:solidFill>
                  <a:schemeClr val="accent6">
                    <a:lumMod val="50000"/>
                  </a:schemeClr>
                </a:solidFill>
              </a:rPr>
              <a:t>2) Cellulose:</a:t>
            </a:r>
            <a:endParaRPr lang="en-US" sz="2400" dirty="0">
              <a:solidFill>
                <a:schemeClr val="accent6">
                  <a:lumMod val="50000"/>
                </a:schemeClr>
              </a:solidFill>
            </a:endParaRPr>
          </a:p>
        </p:txBody>
      </p:sp>
      <p:sp>
        <p:nvSpPr>
          <p:cNvPr id="65539" name="Rectangle 3"/>
          <p:cNvSpPr>
            <a:spLocks noGrp="1" noChangeArrowheads="1"/>
          </p:cNvSpPr>
          <p:nvPr>
            <p:ph type="body" idx="1"/>
          </p:nvPr>
        </p:nvSpPr>
        <p:spPr>
          <a:xfrm>
            <a:off x="685800" y="1657350"/>
            <a:ext cx="7772400" cy="1828800"/>
          </a:xfrm>
          <a:noFill/>
          <a:ln/>
        </p:spPr>
        <p:txBody>
          <a:bodyPr/>
          <a:lstStyle/>
          <a:p>
            <a:pPr>
              <a:lnSpc>
                <a:spcPct val="90000"/>
              </a:lnSpc>
              <a:spcBef>
                <a:spcPct val="10000"/>
              </a:spcBef>
              <a:buClr>
                <a:schemeClr val="hlink"/>
              </a:buClr>
              <a:buSzPct val="125000"/>
              <a:buFont typeface="Arial Rounded MT Bold" pitchFamily="34" charset="0"/>
              <a:buChar char="•"/>
            </a:pPr>
            <a:r>
              <a:rPr lang="en-US" sz="2000" dirty="0"/>
              <a:t>Most abundant polysaccharide</a:t>
            </a:r>
            <a:r>
              <a:rPr lang="en-US" sz="2000" dirty="0" smtClean="0"/>
              <a:t>.</a:t>
            </a:r>
          </a:p>
          <a:p>
            <a:pPr>
              <a:lnSpc>
                <a:spcPct val="90000"/>
              </a:lnSpc>
              <a:spcBef>
                <a:spcPct val="10000"/>
              </a:spcBef>
              <a:buClr>
                <a:schemeClr val="hlink"/>
              </a:buClr>
              <a:buSzPct val="125000"/>
              <a:buFont typeface="Arial Rounded MT Bold" pitchFamily="34" charset="0"/>
              <a:buChar char="•"/>
            </a:pPr>
            <a:r>
              <a:rPr lang="en-US" sz="2000" dirty="0" smtClean="0"/>
              <a:t>Main constituent of cell-wall of autotrophic plants.</a:t>
            </a:r>
            <a:endParaRPr lang="en-US" sz="2000" dirty="0"/>
          </a:p>
          <a:p>
            <a:pPr>
              <a:lnSpc>
                <a:spcPct val="90000"/>
              </a:lnSpc>
              <a:spcBef>
                <a:spcPct val="10000"/>
              </a:spcBef>
              <a:buClr>
                <a:schemeClr val="hlink"/>
              </a:buClr>
              <a:buSzPct val="125000"/>
              <a:buFont typeface="Arial Rounded MT Bold" pitchFamily="34" charset="0"/>
              <a:buChar char="•"/>
            </a:pPr>
            <a:r>
              <a:rPr lang="en-US" sz="2000" dirty="0" smtClean="0">
                <a:latin typeface="+mj-lt"/>
              </a:rPr>
              <a:t>Made up of 500-20,000 glucose units linked by </a:t>
            </a:r>
            <a:r>
              <a:rPr lang="en-US" sz="2000" dirty="0" smtClean="0">
                <a:latin typeface="Symbol" pitchFamily="18" charset="2"/>
              </a:rPr>
              <a:t></a:t>
            </a:r>
            <a:r>
              <a:rPr lang="en-US" sz="2000" dirty="0" smtClean="0"/>
              <a:t> </a:t>
            </a:r>
            <a:r>
              <a:rPr lang="en-US" sz="2000" dirty="0"/>
              <a:t>(</a:t>
            </a:r>
            <a:r>
              <a:rPr lang="en-US" sz="2000" dirty="0" smtClean="0"/>
              <a:t>1       4</a:t>
            </a:r>
            <a:r>
              <a:rPr lang="en-US" sz="2000" dirty="0"/>
              <a:t>) </a:t>
            </a:r>
            <a:r>
              <a:rPr lang="en-US" sz="2000" dirty="0" err="1"/>
              <a:t>glycosidic</a:t>
            </a:r>
            <a:r>
              <a:rPr lang="en-US" sz="2000" dirty="0"/>
              <a:t> linkages.</a:t>
            </a:r>
          </a:p>
          <a:p>
            <a:pPr>
              <a:lnSpc>
                <a:spcPct val="90000"/>
              </a:lnSpc>
              <a:spcBef>
                <a:spcPct val="10000"/>
              </a:spcBef>
              <a:buClr>
                <a:schemeClr val="hlink"/>
              </a:buClr>
              <a:buSzPct val="125000"/>
              <a:buNone/>
            </a:pPr>
            <a:endParaRPr lang="en-US" sz="2400" dirty="0"/>
          </a:p>
        </p:txBody>
      </p:sp>
      <p:sp>
        <p:nvSpPr>
          <p:cNvPr id="65540" name="Line 4"/>
          <p:cNvSpPr>
            <a:spLocks noChangeShapeType="1"/>
          </p:cNvSpPr>
          <p:nvPr/>
        </p:nvSpPr>
        <p:spPr bwMode="auto">
          <a:xfrm>
            <a:off x="6343650" y="2455863"/>
            <a:ext cx="488950" cy="0"/>
          </a:xfrm>
          <a:prstGeom prst="line">
            <a:avLst/>
          </a:prstGeom>
          <a:noFill/>
          <a:ln w="25400">
            <a:solidFill>
              <a:schemeClr val="tx1"/>
            </a:solidFill>
            <a:round/>
            <a:headEnd/>
            <a:tailEnd type="triangle" w="med" len="med"/>
          </a:ln>
          <a:effectLst/>
        </p:spPr>
        <p:txBody>
          <a:bodyPr wrap="none" anchor="ctr"/>
          <a:lstStyle/>
          <a:p>
            <a:endParaRPr lang="en-US"/>
          </a:p>
        </p:txBody>
      </p:sp>
      <p:grpSp>
        <p:nvGrpSpPr>
          <p:cNvPr id="2" name="Group 175"/>
          <p:cNvGrpSpPr>
            <a:grpSpLocks/>
          </p:cNvGrpSpPr>
          <p:nvPr/>
        </p:nvGrpSpPr>
        <p:grpSpPr bwMode="auto">
          <a:xfrm>
            <a:off x="250825" y="3625850"/>
            <a:ext cx="8697913" cy="2038350"/>
            <a:chOff x="158" y="2284"/>
            <a:chExt cx="5479" cy="1284"/>
          </a:xfrm>
        </p:grpSpPr>
        <p:sp>
          <p:nvSpPr>
            <p:cNvPr id="65541" name="Line 5"/>
            <p:cNvSpPr>
              <a:spLocks noChangeShapeType="1"/>
            </p:cNvSpPr>
            <p:nvPr/>
          </p:nvSpPr>
          <p:spPr bwMode="auto">
            <a:xfrm flipH="1">
              <a:off x="265" y="2964"/>
              <a:ext cx="254" cy="180"/>
            </a:xfrm>
            <a:prstGeom prst="line">
              <a:avLst/>
            </a:prstGeom>
            <a:noFill/>
            <a:ln w="25400">
              <a:solidFill>
                <a:srgbClr val="000000"/>
              </a:solidFill>
              <a:round/>
              <a:headEnd/>
              <a:tailEnd/>
            </a:ln>
            <a:effectLst/>
          </p:spPr>
          <p:txBody>
            <a:bodyPr wrap="none" anchor="ctr"/>
            <a:lstStyle/>
            <a:p>
              <a:endParaRPr lang="en-US"/>
            </a:p>
          </p:txBody>
        </p:sp>
        <p:sp>
          <p:nvSpPr>
            <p:cNvPr id="65542" name="Line 6"/>
            <p:cNvSpPr>
              <a:spLocks noChangeShapeType="1"/>
            </p:cNvSpPr>
            <p:nvPr/>
          </p:nvSpPr>
          <p:spPr bwMode="auto">
            <a:xfrm flipH="1" flipV="1">
              <a:off x="277" y="3140"/>
              <a:ext cx="219" cy="184"/>
            </a:xfrm>
            <a:prstGeom prst="line">
              <a:avLst/>
            </a:prstGeom>
            <a:noFill/>
            <a:ln w="25400">
              <a:solidFill>
                <a:srgbClr val="000000"/>
              </a:solidFill>
              <a:round/>
              <a:headEnd/>
              <a:tailEnd/>
            </a:ln>
            <a:effectLst/>
          </p:spPr>
          <p:txBody>
            <a:bodyPr wrap="none" anchor="ctr"/>
            <a:lstStyle/>
            <a:p>
              <a:endParaRPr lang="en-US"/>
            </a:p>
          </p:txBody>
        </p:sp>
        <p:sp>
          <p:nvSpPr>
            <p:cNvPr id="65543" name="Freeform 7"/>
            <p:cNvSpPr>
              <a:spLocks/>
            </p:cNvSpPr>
            <p:nvPr/>
          </p:nvSpPr>
          <p:spPr bwMode="auto">
            <a:xfrm>
              <a:off x="265" y="3140"/>
              <a:ext cx="235" cy="188"/>
            </a:xfrm>
            <a:custGeom>
              <a:avLst/>
              <a:gdLst/>
              <a:ahLst/>
              <a:cxnLst>
                <a:cxn ang="0">
                  <a:pos x="222" y="143"/>
                </a:cxn>
                <a:cxn ang="0">
                  <a:pos x="234" y="165"/>
                </a:cxn>
                <a:cxn ang="0">
                  <a:pos x="222" y="187"/>
                </a:cxn>
                <a:cxn ang="0">
                  <a:pos x="12" y="0"/>
                </a:cxn>
                <a:cxn ang="0">
                  <a:pos x="0" y="0"/>
                </a:cxn>
                <a:cxn ang="0">
                  <a:pos x="12" y="0"/>
                </a:cxn>
                <a:cxn ang="0">
                  <a:pos x="222" y="143"/>
                </a:cxn>
              </a:cxnLst>
              <a:rect l="0" t="0" r="r" b="b"/>
              <a:pathLst>
                <a:path w="235" h="188">
                  <a:moveTo>
                    <a:pt x="222" y="143"/>
                  </a:moveTo>
                  <a:lnTo>
                    <a:pt x="234" y="165"/>
                  </a:lnTo>
                  <a:lnTo>
                    <a:pt x="222" y="187"/>
                  </a:lnTo>
                  <a:lnTo>
                    <a:pt x="12" y="0"/>
                  </a:lnTo>
                  <a:lnTo>
                    <a:pt x="0" y="0"/>
                  </a:lnTo>
                  <a:lnTo>
                    <a:pt x="12" y="0"/>
                  </a:lnTo>
                  <a:lnTo>
                    <a:pt x="222" y="143"/>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44" name="Line 8"/>
            <p:cNvSpPr>
              <a:spLocks noChangeShapeType="1"/>
            </p:cNvSpPr>
            <p:nvPr/>
          </p:nvSpPr>
          <p:spPr bwMode="auto">
            <a:xfrm flipH="1">
              <a:off x="507" y="3316"/>
              <a:ext cx="349" cy="0"/>
            </a:xfrm>
            <a:prstGeom prst="line">
              <a:avLst/>
            </a:prstGeom>
            <a:noFill/>
            <a:ln w="12700">
              <a:solidFill>
                <a:srgbClr val="000000"/>
              </a:solidFill>
              <a:round/>
              <a:headEnd/>
              <a:tailEnd/>
            </a:ln>
            <a:effectLst/>
          </p:spPr>
          <p:txBody>
            <a:bodyPr wrap="none" anchor="ctr"/>
            <a:lstStyle/>
            <a:p>
              <a:endParaRPr lang="en-US"/>
            </a:p>
          </p:txBody>
        </p:sp>
        <p:sp>
          <p:nvSpPr>
            <p:cNvPr id="65545" name="Freeform 9"/>
            <p:cNvSpPr>
              <a:spLocks/>
            </p:cNvSpPr>
            <p:nvPr/>
          </p:nvSpPr>
          <p:spPr bwMode="auto">
            <a:xfrm>
              <a:off x="507" y="3300"/>
              <a:ext cx="361" cy="16"/>
            </a:xfrm>
            <a:custGeom>
              <a:avLst/>
              <a:gdLst/>
              <a:ahLst/>
              <a:cxnLst>
                <a:cxn ang="0">
                  <a:pos x="348" y="0"/>
                </a:cxn>
                <a:cxn ang="0">
                  <a:pos x="360" y="8"/>
                </a:cxn>
                <a:cxn ang="0">
                  <a:pos x="348" y="15"/>
                </a:cxn>
                <a:cxn ang="0">
                  <a:pos x="0" y="15"/>
                </a:cxn>
                <a:cxn ang="0">
                  <a:pos x="0" y="8"/>
                </a:cxn>
                <a:cxn ang="0">
                  <a:pos x="0" y="0"/>
                </a:cxn>
                <a:cxn ang="0">
                  <a:pos x="348" y="0"/>
                </a:cxn>
              </a:cxnLst>
              <a:rect l="0" t="0" r="r" b="b"/>
              <a:pathLst>
                <a:path w="361" h="16">
                  <a:moveTo>
                    <a:pt x="348" y="0"/>
                  </a:moveTo>
                  <a:lnTo>
                    <a:pt x="360" y="8"/>
                  </a:lnTo>
                  <a:lnTo>
                    <a:pt x="348" y="15"/>
                  </a:lnTo>
                  <a:lnTo>
                    <a:pt x="0" y="15"/>
                  </a:lnTo>
                  <a:lnTo>
                    <a:pt x="0" y="8"/>
                  </a:lnTo>
                  <a:lnTo>
                    <a:pt x="0" y="0"/>
                  </a:lnTo>
                  <a:lnTo>
                    <a:pt x="348"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46" name="Line 10"/>
            <p:cNvSpPr>
              <a:spLocks noChangeShapeType="1"/>
            </p:cNvSpPr>
            <p:nvPr/>
          </p:nvSpPr>
          <p:spPr bwMode="auto">
            <a:xfrm flipH="1">
              <a:off x="875" y="3148"/>
              <a:ext cx="230" cy="168"/>
            </a:xfrm>
            <a:prstGeom prst="line">
              <a:avLst/>
            </a:prstGeom>
            <a:noFill/>
            <a:ln w="25400">
              <a:solidFill>
                <a:srgbClr val="000000"/>
              </a:solidFill>
              <a:round/>
              <a:headEnd/>
              <a:tailEnd/>
            </a:ln>
            <a:effectLst/>
          </p:spPr>
          <p:txBody>
            <a:bodyPr wrap="none" anchor="ctr"/>
            <a:lstStyle/>
            <a:p>
              <a:endParaRPr lang="en-US"/>
            </a:p>
          </p:txBody>
        </p:sp>
        <p:sp>
          <p:nvSpPr>
            <p:cNvPr id="65547" name="Freeform 11"/>
            <p:cNvSpPr>
              <a:spLocks/>
            </p:cNvSpPr>
            <p:nvPr/>
          </p:nvSpPr>
          <p:spPr bwMode="auto">
            <a:xfrm>
              <a:off x="875" y="3140"/>
              <a:ext cx="234" cy="188"/>
            </a:xfrm>
            <a:custGeom>
              <a:avLst/>
              <a:gdLst/>
              <a:ahLst/>
              <a:cxnLst>
                <a:cxn ang="0">
                  <a:pos x="222" y="0"/>
                </a:cxn>
                <a:cxn ang="0">
                  <a:pos x="233" y="0"/>
                </a:cxn>
                <a:cxn ang="0">
                  <a:pos x="222" y="11"/>
                </a:cxn>
                <a:cxn ang="0">
                  <a:pos x="0" y="187"/>
                </a:cxn>
                <a:cxn ang="0">
                  <a:pos x="0" y="165"/>
                </a:cxn>
                <a:cxn ang="0">
                  <a:pos x="0" y="143"/>
                </a:cxn>
                <a:cxn ang="0">
                  <a:pos x="222" y="0"/>
                </a:cxn>
              </a:cxnLst>
              <a:rect l="0" t="0" r="r" b="b"/>
              <a:pathLst>
                <a:path w="234" h="188">
                  <a:moveTo>
                    <a:pt x="222" y="0"/>
                  </a:moveTo>
                  <a:lnTo>
                    <a:pt x="233" y="0"/>
                  </a:lnTo>
                  <a:lnTo>
                    <a:pt x="222" y="11"/>
                  </a:lnTo>
                  <a:lnTo>
                    <a:pt x="0" y="187"/>
                  </a:lnTo>
                  <a:lnTo>
                    <a:pt x="0" y="165"/>
                  </a:lnTo>
                  <a:lnTo>
                    <a:pt x="0" y="143"/>
                  </a:lnTo>
                  <a:lnTo>
                    <a:pt x="222"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48" name="Line 12"/>
            <p:cNvSpPr>
              <a:spLocks noChangeShapeType="1"/>
            </p:cNvSpPr>
            <p:nvPr/>
          </p:nvSpPr>
          <p:spPr bwMode="auto">
            <a:xfrm flipH="1" flipV="1">
              <a:off x="909" y="2991"/>
              <a:ext cx="219" cy="161"/>
            </a:xfrm>
            <a:prstGeom prst="line">
              <a:avLst/>
            </a:prstGeom>
            <a:noFill/>
            <a:ln w="25400">
              <a:solidFill>
                <a:srgbClr val="000000"/>
              </a:solidFill>
              <a:round/>
              <a:headEnd/>
              <a:tailEnd/>
            </a:ln>
            <a:effectLst/>
          </p:spPr>
          <p:txBody>
            <a:bodyPr wrap="none" anchor="ctr"/>
            <a:lstStyle/>
            <a:p>
              <a:endParaRPr lang="en-US"/>
            </a:p>
          </p:txBody>
        </p:sp>
        <p:sp>
          <p:nvSpPr>
            <p:cNvPr id="65549" name="Line 13"/>
            <p:cNvSpPr>
              <a:spLocks noChangeShapeType="1"/>
            </p:cNvSpPr>
            <p:nvPr/>
          </p:nvSpPr>
          <p:spPr bwMode="auto">
            <a:xfrm>
              <a:off x="511" y="2960"/>
              <a:ext cx="306" cy="0"/>
            </a:xfrm>
            <a:prstGeom prst="line">
              <a:avLst/>
            </a:prstGeom>
            <a:noFill/>
            <a:ln w="12700">
              <a:solidFill>
                <a:srgbClr val="000000"/>
              </a:solidFill>
              <a:round/>
              <a:headEnd/>
              <a:tailEnd/>
            </a:ln>
            <a:effectLst/>
          </p:spPr>
          <p:txBody>
            <a:bodyPr wrap="none" anchor="ctr"/>
            <a:lstStyle/>
            <a:p>
              <a:endParaRPr lang="en-US"/>
            </a:p>
          </p:txBody>
        </p:sp>
        <p:sp>
          <p:nvSpPr>
            <p:cNvPr id="65550" name="Line 14"/>
            <p:cNvSpPr>
              <a:spLocks noChangeShapeType="1"/>
            </p:cNvSpPr>
            <p:nvPr/>
          </p:nvSpPr>
          <p:spPr bwMode="auto">
            <a:xfrm flipV="1">
              <a:off x="273" y="3025"/>
              <a:ext cx="0" cy="118"/>
            </a:xfrm>
            <a:prstGeom prst="line">
              <a:avLst/>
            </a:prstGeom>
            <a:noFill/>
            <a:ln w="25400">
              <a:solidFill>
                <a:srgbClr val="000000"/>
              </a:solidFill>
              <a:round/>
              <a:headEnd/>
              <a:tailEnd/>
            </a:ln>
            <a:effectLst/>
          </p:spPr>
          <p:txBody>
            <a:bodyPr wrap="none" anchor="ctr"/>
            <a:lstStyle/>
            <a:p>
              <a:endParaRPr lang="en-US"/>
            </a:p>
          </p:txBody>
        </p:sp>
        <p:sp>
          <p:nvSpPr>
            <p:cNvPr id="65551" name="Line 15"/>
            <p:cNvSpPr>
              <a:spLocks noChangeShapeType="1"/>
            </p:cNvSpPr>
            <p:nvPr/>
          </p:nvSpPr>
          <p:spPr bwMode="auto">
            <a:xfrm>
              <a:off x="273" y="3148"/>
              <a:ext cx="0" cy="159"/>
            </a:xfrm>
            <a:prstGeom prst="line">
              <a:avLst/>
            </a:prstGeom>
            <a:noFill/>
            <a:ln w="25400">
              <a:solidFill>
                <a:srgbClr val="000000"/>
              </a:solidFill>
              <a:round/>
              <a:headEnd/>
              <a:tailEnd/>
            </a:ln>
            <a:effectLst/>
          </p:spPr>
          <p:txBody>
            <a:bodyPr wrap="none" anchor="ctr"/>
            <a:lstStyle/>
            <a:p>
              <a:endParaRPr lang="en-US"/>
            </a:p>
          </p:txBody>
        </p:sp>
        <p:sp>
          <p:nvSpPr>
            <p:cNvPr id="65552" name="Line 16"/>
            <p:cNvSpPr>
              <a:spLocks noChangeShapeType="1"/>
            </p:cNvSpPr>
            <p:nvPr/>
          </p:nvSpPr>
          <p:spPr bwMode="auto">
            <a:xfrm flipV="1">
              <a:off x="1124" y="2968"/>
              <a:ext cx="0" cy="175"/>
            </a:xfrm>
            <a:prstGeom prst="line">
              <a:avLst/>
            </a:prstGeom>
            <a:noFill/>
            <a:ln w="25400">
              <a:solidFill>
                <a:srgbClr val="000000"/>
              </a:solidFill>
              <a:round/>
              <a:headEnd/>
              <a:tailEnd/>
            </a:ln>
            <a:effectLst/>
          </p:spPr>
          <p:txBody>
            <a:bodyPr wrap="none" anchor="ctr"/>
            <a:lstStyle/>
            <a:p>
              <a:endParaRPr lang="en-US"/>
            </a:p>
          </p:txBody>
        </p:sp>
        <p:sp>
          <p:nvSpPr>
            <p:cNvPr id="65553" name="Line 17"/>
            <p:cNvSpPr>
              <a:spLocks noChangeShapeType="1"/>
            </p:cNvSpPr>
            <p:nvPr/>
          </p:nvSpPr>
          <p:spPr bwMode="auto">
            <a:xfrm>
              <a:off x="1124" y="3148"/>
              <a:ext cx="0" cy="90"/>
            </a:xfrm>
            <a:prstGeom prst="line">
              <a:avLst/>
            </a:prstGeom>
            <a:noFill/>
            <a:ln w="25400">
              <a:solidFill>
                <a:srgbClr val="000000"/>
              </a:solidFill>
              <a:round/>
              <a:headEnd/>
              <a:tailEnd/>
            </a:ln>
            <a:effectLst/>
          </p:spPr>
          <p:txBody>
            <a:bodyPr wrap="none" anchor="ctr"/>
            <a:lstStyle/>
            <a:p>
              <a:endParaRPr lang="en-US"/>
            </a:p>
          </p:txBody>
        </p:sp>
        <p:sp>
          <p:nvSpPr>
            <p:cNvPr id="65554" name="Line 18"/>
            <p:cNvSpPr>
              <a:spLocks noChangeShapeType="1"/>
            </p:cNvSpPr>
            <p:nvPr/>
          </p:nvSpPr>
          <p:spPr bwMode="auto">
            <a:xfrm flipV="1">
              <a:off x="883" y="3197"/>
              <a:ext cx="0" cy="118"/>
            </a:xfrm>
            <a:prstGeom prst="line">
              <a:avLst/>
            </a:prstGeom>
            <a:noFill/>
            <a:ln w="25400">
              <a:solidFill>
                <a:srgbClr val="000000"/>
              </a:solidFill>
              <a:round/>
              <a:headEnd/>
              <a:tailEnd/>
            </a:ln>
            <a:effectLst/>
          </p:spPr>
          <p:txBody>
            <a:bodyPr wrap="none" anchor="ctr"/>
            <a:lstStyle/>
            <a:p>
              <a:endParaRPr lang="en-US"/>
            </a:p>
          </p:txBody>
        </p:sp>
        <p:sp>
          <p:nvSpPr>
            <p:cNvPr id="65555" name="Line 19"/>
            <p:cNvSpPr>
              <a:spLocks noChangeShapeType="1"/>
            </p:cNvSpPr>
            <p:nvPr/>
          </p:nvSpPr>
          <p:spPr bwMode="auto">
            <a:xfrm>
              <a:off x="883" y="3320"/>
              <a:ext cx="0" cy="102"/>
            </a:xfrm>
            <a:prstGeom prst="line">
              <a:avLst/>
            </a:prstGeom>
            <a:noFill/>
            <a:ln w="25400">
              <a:solidFill>
                <a:srgbClr val="000000"/>
              </a:solidFill>
              <a:round/>
              <a:headEnd/>
              <a:tailEnd/>
            </a:ln>
            <a:effectLst/>
          </p:spPr>
          <p:txBody>
            <a:bodyPr wrap="none" anchor="ctr"/>
            <a:lstStyle/>
            <a:p>
              <a:endParaRPr lang="en-US"/>
            </a:p>
          </p:txBody>
        </p:sp>
        <p:sp>
          <p:nvSpPr>
            <p:cNvPr id="65556" name="Line 20"/>
            <p:cNvSpPr>
              <a:spLocks noChangeShapeType="1"/>
            </p:cNvSpPr>
            <p:nvPr/>
          </p:nvSpPr>
          <p:spPr bwMode="auto">
            <a:xfrm>
              <a:off x="515" y="3320"/>
              <a:ext cx="0" cy="102"/>
            </a:xfrm>
            <a:prstGeom prst="line">
              <a:avLst/>
            </a:prstGeom>
            <a:noFill/>
            <a:ln w="25400">
              <a:solidFill>
                <a:srgbClr val="000000"/>
              </a:solidFill>
              <a:round/>
              <a:headEnd/>
              <a:tailEnd/>
            </a:ln>
            <a:effectLst/>
          </p:spPr>
          <p:txBody>
            <a:bodyPr wrap="none" anchor="ctr"/>
            <a:lstStyle/>
            <a:p>
              <a:endParaRPr lang="en-US"/>
            </a:p>
          </p:txBody>
        </p:sp>
        <p:sp>
          <p:nvSpPr>
            <p:cNvPr id="65557" name="Line 21"/>
            <p:cNvSpPr>
              <a:spLocks noChangeShapeType="1"/>
            </p:cNvSpPr>
            <p:nvPr/>
          </p:nvSpPr>
          <p:spPr bwMode="auto">
            <a:xfrm flipV="1">
              <a:off x="515" y="3209"/>
              <a:ext cx="0" cy="106"/>
            </a:xfrm>
            <a:prstGeom prst="line">
              <a:avLst/>
            </a:prstGeom>
            <a:noFill/>
            <a:ln w="25400">
              <a:solidFill>
                <a:srgbClr val="000000"/>
              </a:solidFill>
              <a:round/>
              <a:headEnd/>
              <a:tailEnd/>
            </a:ln>
            <a:effectLst/>
          </p:spPr>
          <p:txBody>
            <a:bodyPr wrap="none" anchor="ctr"/>
            <a:lstStyle/>
            <a:p>
              <a:endParaRPr lang="en-US"/>
            </a:p>
          </p:txBody>
        </p:sp>
        <p:sp>
          <p:nvSpPr>
            <p:cNvPr id="65558" name="Line 22"/>
            <p:cNvSpPr>
              <a:spLocks noChangeShapeType="1"/>
            </p:cNvSpPr>
            <p:nvPr/>
          </p:nvSpPr>
          <p:spPr bwMode="auto">
            <a:xfrm flipV="1">
              <a:off x="515" y="2853"/>
              <a:ext cx="0" cy="106"/>
            </a:xfrm>
            <a:prstGeom prst="line">
              <a:avLst/>
            </a:prstGeom>
            <a:noFill/>
            <a:ln w="25400">
              <a:solidFill>
                <a:srgbClr val="000000"/>
              </a:solidFill>
              <a:round/>
              <a:headEnd/>
              <a:tailEnd/>
            </a:ln>
            <a:effectLst/>
          </p:spPr>
          <p:txBody>
            <a:bodyPr wrap="none" anchor="ctr"/>
            <a:lstStyle/>
            <a:p>
              <a:endParaRPr lang="en-US"/>
            </a:p>
          </p:txBody>
        </p:sp>
        <p:sp>
          <p:nvSpPr>
            <p:cNvPr id="65559" name="Line 23"/>
            <p:cNvSpPr>
              <a:spLocks noChangeShapeType="1"/>
            </p:cNvSpPr>
            <p:nvPr/>
          </p:nvSpPr>
          <p:spPr bwMode="auto">
            <a:xfrm>
              <a:off x="515" y="2964"/>
              <a:ext cx="0" cy="56"/>
            </a:xfrm>
            <a:prstGeom prst="line">
              <a:avLst/>
            </a:prstGeom>
            <a:noFill/>
            <a:ln w="25400">
              <a:solidFill>
                <a:srgbClr val="000000"/>
              </a:solidFill>
              <a:round/>
              <a:headEnd/>
              <a:tailEnd/>
            </a:ln>
            <a:effectLst/>
          </p:spPr>
          <p:txBody>
            <a:bodyPr wrap="none" anchor="ctr"/>
            <a:lstStyle/>
            <a:p>
              <a:endParaRPr lang="en-US"/>
            </a:p>
          </p:txBody>
        </p:sp>
        <p:sp>
          <p:nvSpPr>
            <p:cNvPr id="65560" name="Line 24"/>
            <p:cNvSpPr>
              <a:spLocks noChangeShapeType="1"/>
            </p:cNvSpPr>
            <p:nvPr/>
          </p:nvSpPr>
          <p:spPr bwMode="auto">
            <a:xfrm>
              <a:off x="158" y="3205"/>
              <a:ext cx="111" cy="111"/>
            </a:xfrm>
            <a:prstGeom prst="line">
              <a:avLst/>
            </a:prstGeom>
            <a:noFill/>
            <a:ln w="25400">
              <a:solidFill>
                <a:srgbClr val="000000"/>
              </a:solidFill>
              <a:round/>
              <a:headEnd/>
              <a:tailEnd/>
            </a:ln>
            <a:effectLst/>
          </p:spPr>
          <p:txBody>
            <a:bodyPr wrap="none" anchor="ctr"/>
            <a:lstStyle/>
            <a:p>
              <a:endParaRPr lang="en-US"/>
            </a:p>
          </p:txBody>
        </p:sp>
        <p:sp>
          <p:nvSpPr>
            <p:cNvPr id="65561" name="Line 25"/>
            <p:cNvSpPr>
              <a:spLocks noChangeShapeType="1"/>
            </p:cNvSpPr>
            <p:nvPr/>
          </p:nvSpPr>
          <p:spPr bwMode="auto">
            <a:xfrm flipH="1">
              <a:off x="1346" y="2849"/>
              <a:ext cx="242" cy="180"/>
            </a:xfrm>
            <a:prstGeom prst="line">
              <a:avLst/>
            </a:prstGeom>
            <a:noFill/>
            <a:ln w="25400">
              <a:solidFill>
                <a:srgbClr val="000000"/>
              </a:solidFill>
              <a:round/>
              <a:headEnd/>
              <a:tailEnd/>
            </a:ln>
            <a:effectLst/>
          </p:spPr>
          <p:txBody>
            <a:bodyPr wrap="none" anchor="ctr"/>
            <a:lstStyle/>
            <a:p>
              <a:endParaRPr lang="en-US"/>
            </a:p>
          </p:txBody>
        </p:sp>
        <p:sp>
          <p:nvSpPr>
            <p:cNvPr id="65562" name="Line 26"/>
            <p:cNvSpPr>
              <a:spLocks noChangeShapeType="1"/>
            </p:cNvSpPr>
            <p:nvPr/>
          </p:nvSpPr>
          <p:spPr bwMode="auto">
            <a:xfrm flipH="1" flipV="1">
              <a:off x="1346" y="3025"/>
              <a:ext cx="231" cy="184"/>
            </a:xfrm>
            <a:prstGeom prst="line">
              <a:avLst/>
            </a:prstGeom>
            <a:noFill/>
            <a:ln w="25400">
              <a:solidFill>
                <a:srgbClr val="000000"/>
              </a:solidFill>
              <a:round/>
              <a:headEnd/>
              <a:tailEnd/>
            </a:ln>
            <a:effectLst/>
          </p:spPr>
          <p:txBody>
            <a:bodyPr wrap="none" anchor="ctr"/>
            <a:lstStyle/>
            <a:p>
              <a:endParaRPr lang="en-US"/>
            </a:p>
          </p:txBody>
        </p:sp>
        <p:sp>
          <p:nvSpPr>
            <p:cNvPr id="65563" name="Freeform 27"/>
            <p:cNvSpPr>
              <a:spLocks/>
            </p:cNvSpPr>
            <p:nvPr/>
          </p:nvSpPr>
          <p:spPr bwMode="auto">
            <a:xfrm>
              <a:off x="1346" y="3025"/>
              <a:ext cx="223" cy="188"/>
            </a:xfrm>
            <a:custGeom>
              <a:avLst/>
              <a:gdLst/>
              <a:ahLst/>
              <a:cxnLst>
                <a:cxn ang="0">
                  <a:pos x="222" y="143"/>
                </a:cxn>
                <a:cxn ang="0">
                  <a:pos x="222" y="165"/>
                </a:cxn>
                <a:cxn ang="0">
                  <a:pos x="222" y="187"/>
                </a:cxn>
                <a:cxn ang="0">
                  <a:pos x="0" y="12"/>
                </a:cxn>
                <a:cxn ang="0">
                  <a:pos x="0" y="0"/>
                </a:cxn>
                <a:cxn ang="0">
                  <a:pos x="222" y="143"/>
                </a:cxn>
              </a:cxnLst>
              <a:rect l="0" t="0" r="r" b="b"/>
              <a:pathLst>
                <a:path w="223" h="188">
                  <a:moveTo>
                    <a:pt x="222" y="143"/>
                  </a:moveTo>
                  <a:lnTo>
                    <a:pt x="222" y="165"/>
                  </a:lnTo>
                  <a:lnTo>
                    <a:pt x="222" y="187"/>
                  </a:lnTo>
                  <a:lnTo>
                    <a:pt x="0" y="12"/>
                  </a:lnTo>
                  <a:lnTo>
                    <a:pt x="0" y="0"/>
                  </a:lnTo>
                  <a:lnTo>
                    <a:pt x="222" y="143"/>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64" name="Line 28"/>
            <p:cNvSpPr>
              <a:spLocks noChangeShapeType="1"/>
            </p:cNvSpPr>
            <p:nvPr/>
          </p:nvSpPr>
          <p:spPr bwMode="auto">
            <a:xfrm flipH="1">
              <a:off x="1588" y="3201"/>
              <a:ext cx="349" cy="0"/>
            </a:xfrm>
            <a:prstGeom prst="line">
              <a:avLst/>
            </a:prstGeom>
            <a:noFill/>
            <a:ln w="12700">
              <a:solidFill>
                <a:srgbClr val="000000"/>
              </a:solidFill>
              <a:round/>
              <a:headEnd/>
              <a:tailEnd/>
            </a:ln>
            <a:effectLst/>
          </p:spPr>
          <p:txBody>
            <a:bodyPr wrap="none" anchor="ctr"/>
            <a:lstStyle/>
            <a:p>
              <a:endParaRPr lang="en-US"/>
            </a:p>
          </p:txBody>
        </p:sp>
        <p:sp>
          <p:nvSpPr>
            <p:cNvPr id="65565" name="Freeform 29"/>
            <p:cNvSpPr>
              <a:spLocks/>
            </p:cNvSpPr>
            <p:nvPr/>
          </p:nvSpPr>
          <p:spPr bwMode="auto">
            <a:xfrm>
              <a:off x="1576" y="3186"/>
              <a:ext cx="361" cy="16"/>
            </a:xfrm>
            <a:custGeom>
              <a:avLst/>
              <a:gdLst/>
              <a:ahLst/>
              <a:cxnLst>
                <a:cxn ang="0">
                  <a:pos x="360" y="0"/>
                </a:cxn>
                <a:cxn ang="0">
                  <a:pos x="360" y="7"/>
                </a:cxn>
                <a:cxn ang="0">
                  <a:pos x="360" y="15"/>
                </a:cxn>
                <a:cxn ang="0">
                  <a:pos x="12" y="15"/>
                </a:cxn>
                <a:cxn ang="0">
                  <a:pos x="0" y="7"/>
                </a:cxn>
                <a:cxn ang="0">
                  <a:pos x="12" y="0"/>
                </a:cxn>
                <a:cxn ang="0">
                  <a:pos x="360" y="0"/>
                </a:cxn>
              </a:cxnLst>
              <a:rect l="0" t="0" r="r" b="b"/>
              <a:pathLst>
                <a:path w="361" h="16">
                  <a:moveTo>
                    <a:pt x="360" y="0"/>
                  </a:moveTo>
                  <a:lnTo>
                    <a:pt x="360" y="7"/>
                  </a:lnTo>
                  <a:lnTo>
                    <a:pt x="360" y="15"/>
                  </a:lnTo>
                  <a:lnTo>
                    <a:pt x="12" y="15"/>
                  </a:lnTo>
                  <a:lnTo>
                    <a:pt x="0" y="7"/>
                  </a:lnTo>
                  <a:lnTo>
                    <a:pt x="12" y="0"/>
                  </a:lnTo>
                  <a:lnTo>
                    <a:pt x="360"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66" name="Line 30"/>
            <p:cNvSpPr>
              <a:spLocks noChangeShapeType="1"/>
            </p:cNvSpPr>
            <p:nvPr/>
          </p:nvSpPr>
          <p:spPr bwMode="auto">
            <a:xfrm flipH="1">
              <a:off x="1956" y="3033"/>
              <a:ext cx="230" cy="168"/>
            </a:xfrm>
            <a:prstGeom prst="line">
              <a:avLst/>
            </a:prstGeom>
            <a:noFill/>
            <a:ln w="25400">
              <a:solidFill>
                <a:srgbClr val="000000"/>
              </a:solidFill>
              <a:round/>
              <a:headEnd/>
              <a:tailEnd/>
            </a:ln>
            <a:effectLst/>
          </p:spPr>
          <p:txBody>
            <a:bodyPr wrap="none" anchor="ctr"/>
            <a:lstStyle/>
            <a:p>
              <a:endParaRPr lang="en-US"/>
            </a:p>
          </p:txBody>
        </p:sp>
        <p:sp>
          <p:nvSpPr>
            <p:cNvPr id="65567" name="Freeform 31"/>
            <p:cNvSpPr>
              <a:spLocks/>
            </p:cNvSpPr>
            <p:nvPr/>
          </p:nvSpPr>
          <p:spPr bwMode="auto">
            <a:xfrm>
              <a:off x="1944" y="3025"/>
              <a:ext cx="235" cy="188"/>
            </a:xfrm>
            <a:custGeom>
              <a:avLst/>
              <a:gdLst/>
              <a:ahLst/>
              <a:cxnLst>
                <a:cxn ang="0">
                  <a:pos x="234" y="0"/>
                </a:cxn>
                <a:cxn ang="0">
                  <a:pos x="234" y="0"/>
                </a:cxn>
                <a:cxn ang="0">
                  <a:pos x="234" y="12"/>
                </a:cxn>
                <a:cxn ang="0">
                  <a:pos x="12" y="187"/>
                </a:cxn>
                <a:cxn ang="0">
                  <a:pos x="0" y="165"/>
                </a:cxn>
                <a:cxn ang="0">
                  <a:pos x="12" y="143"/>
                </a:cxn>
                <a:cxn ang="0">
                  <a:pos x="234" y="0"/>
                </a:cxn>
              </a:cxnLst>
              <a:rect l="0" t="0" r="r" b="b"/>
              <a:pathLst>
                <a:path w="235" h="188">
                  <a:moveTo>
                    <a:pt x="234" y="0"/>
                  </a:moveTo>
                  <a:lnTo>
                    <a:pt x="234" y="0"/>
                  </a:lnTo>
                  <a:lnTo>
                    <a:pt x="234" y="12"/>
                  </a:lnTo>
                  <a:lnTo>
                    <a:pt x="12" y="187"/>
                  </a:lnTo>
                  <a:lnTo>
                    <a:pt x="0" y="165"/>
                  </a:lnTo>
                  <a:lnTo>
                    <a:pt x="12" y="143"/>
                  </a:lnTo>
                  <a:lnTo>
                    <a:pt x="234"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68" name="Line 32"/>
            <p:cNvSpPr>
              <a:spLocks noChangeShapeType="1"/>
            </p:cNvSpPr>
            <p:nvPr/>
          </p:nvSpPr>
          <p:spPr bwMode="auto">
            <a:xfrm flipH="1" flipV="1">
              <a:off x="1979" y="2864"/>
              <a:ext cx="219" cy="173"/>
            </a:xfrm>
            <a:prstGeom prst="line">
              <a:avLst/>
            </a:prstGeom>
            <a:noFill/>
            <a:ln w="25400">
              <a:solidFill>
                <a:srgbClr val="000000"/>
              </a:solidFill>
              <a:round/>
              <a:headEnd/>
              <a:tailEnd/>
            </a:ln>
            <a:effectLst/>
          </p:spPr>
          <p:txBody>
            <a:bodyPr wrap="none" anchor="ctr"/>
            <a:lstStyle/>
            <a:p>
              <a:endParaRPr lang="en-US"/>
            </a:p>
          </p:txBody>
        </p:sp>
        <p:sp>
          <p:nvSpPr>
            <p:cNvPr id="65569" name="Line 33"/>
            <p:cNvSpPr>
              <a:spLocks noChangeShapeType="1"/>
            </p:cNvSpPr>
            <p:nvPr/>
          </p:nvSpPr>
          <p:spPr bwMode="auto">
            <a:xfrm>
              <a:off x="1580" y="2845"/>
              <a:ext cx="307" cy="0"/>
            </a:xfrm>
            <a:prstGeom prst="line">
              <a:avLst/>
            </a:prstGeom>
            <a:noFill/>
            <a:ln w="12700">
              <a:solidFill>
                <a:srgbClr val="000000"/>
              </a:solidFill>
              <a:round/>
              <a:headEnd/>
              <a:tailEnd/>
            </a:ln>
            <a:effectLst/>
          </p:spPr>
          <p:txBody>
            <a:bodyPr wrap="none" anchor="ctr"/>
            <a:lstStyle/>
            <a:p>
              <a:endParaRPr lang="en-US"/>
            </a:p>
          </p:txBody>
        </p:sp>
        <p:sp>
          <p:nvSpPr>
            <p:cNvPr id="65570" name="Line 34"/>
            <p:cNvSpPr>
              <a:spLocks noChangeShapeType="1"/>
            </p:cNvSpPr>
            <p:nvPr/>
          </p:nvSpPr>
          <p:spPr bwMode="auto">
            <a:xfrm flipV="1">
              <a:off x="1354" y="2910"/>
              <a:ext cx="0" cy="118"/>
            </a:xfrm>
            <a:prstGeom prst="line">
              <a:avLst/>
            </a:prstGeom>
            <a:noFill/>
            <a:ln w="25400">
              <a:solidFill>
                <a:srgbClr val="000000"/>
              </a:solidFill>
              <a:round/>
              <a:headEnd/>
              <a:tailEnd/>
            </a:ln>
            <a:effectLst/>
          </p:spPr>
          <p:txBody>
            <a:bodyPr wrap="none" anchor="ctr"/>
            <a:lstStyle/>
            <a:p>
              <a:endParaRPr lang="en-US"/>
            </a:p>
          </p:txBody>
        </p:sp>
        <p:sp>
          <p:nvSpPr>
            <p:cNvPr id="65571" name="Line 35"/>
            <p:cNvSpPr>
              <a:spLocks noChangeShapeType="1"/>
            </p:cNvSpPr>
            <p:nvPr/>
          </p:nvSpPr>
          <p:spPr bwMode="auto">
            <a:xfrm>
              <a:off x="1354" y="3033"/>
              <a:ext cx="0" cy="159"/>
            </a:xfrm>
            <a:prstGeom prst="line">
              <a:avLst/>
            </a:prstGeom>
            <a:noFill/>
            <a:ln w="25400">
              <a:solidFill>
                <a:srgbClr val="000000"/>
              </a:solidFill>
              <a:round/>
              <a:headEnd/>
              <a:tailEnd/>
            </a:ln>
            <a:effectLst/>
          </p:spPr>
          <p:txBody>
            <a:bodyPr wrap="none" anchor="ctr"/>
            <a:lstStyle/>
            <a:p>
              <a:endParaRPr lang="en-US"/>
            </a:p>
          </p:txBody>
        </p:sp>
        <p:sp>
          <p:nvSpPr>
            <p:cNvPr id="65572" name="Line 36"/>
            <p:cNvSpPr>
              <a:spLocks noChangeShapeType="1"/>
            </p:cNvSpPr>
            <p:nvPr/>
          </p:nvSpPr>
          <p:spPr bwMode="auto">
            <a:xfrm flipV="1">
              <a:off x="2194" y="2853"/>
              <a:ext cx="0" cy="175"/>
            </a:xfrm>
            <a:prstGeom prst="line">
              <a:avLst/>
            </a:prstGeom>
            <a:noFill/>
            <a:ln w="25400">
              <a:solidFill>
                <a:srgbClr val="000000"/>
              </a:solidFill>
              <a:round/>
              <a:headEnd/>
              <a:tailEnd/>
            </a:ln>
            <a:effectLst/>
          </p:spPr>
          <p:txBody>
            <a:bodyPr wrap="none" anchor="ctr"/>
            <a:lstStyle/>
            <a:p>
              <a:endParaRPr lang="en-US"/>
            </a:p>
          </p:txBody>
        </p:sp>
        <p:sp>
          <p:nvSpPr>
            <p:cNvPr id="65573" name="Line 37"/>
            <p:cNvSpPr>
              <a:spLocks noChangeShapeType="1"/>
            </p:cNvSpPr>
            <p:nvPr/>
          </p:nvSpPr>
          <p:spPr bwMode="auto">
            <a:xfrm>
              <a:off x="2194" y="3033"/>
              <a:ext cx="0" cy="90"/>
            </a:xfrm>
            <a:prstGeom prst="line">
              <a:avLst/>
            </a:prstGeom>
            <a:noFill/>
            <a:ln w="25400">
              <a:solidFill>
                <a:srgbClr val="000000"/>
              </a:solidFill>
              <a:round/>
              <a:headEnd/>
              <a:tailEnd/>
            </a:ln>
            <a:effectLst/>
          </p:spPr>
          <p:txBody>
            <a:bodyPr wrap="none" anchor="ctr"/>
            <a:lstStyle/>
            <a:p>
              <a:endParaRPr lang="en-US"/>
            </a:p>
          </p:txBody>
        </p:sp>
        <p:sp>
          <p:nvSpPr>
            <p:cNvPr id="65574" name="Line 38"/>
            <p:cNvSpPr>
              <a:spLocks noChangeShapeType="1"/>
            </p:cNvSpPr>
            <p:nvPr/>
          </p:nvSpPr>
          <p:spPr bwMode="auto">
            <a:xfrm flipV="1">
              <a:off x="1952" y="3082"/>
              <a:ext cx="0" cy="118"/>
            </a:xfrm>
            <a:prstGeom prst="line">
              <a:avLst/>
            </a:prstGeom>
            <a:noFill/>
            <a:ln w="25400">
              <a:solidFill>
                <a:srgbClr val="000000"/>
              </a:solidFill>
              <a:round/>
              <a:headEnd/>
              <a:tailEnd/>
            </a:ln>
            <a:effectLst/>
          </p:spPr>
          <p:txBody>
            <a:bodyPr wrap="none" anchor="ctr"/>
            <a:lstStyle/>
            <a:p>
              <a:endParaRPr lang="en-US"/>
            </a:p>
          </p:txBody>
        </p:sp>
        <p:sp>
          <p:nvSpPr>
            <p:cNvPr id="65575" name="Line 39"/>
            <p:cNvSpPr>
              <a:spLocks noChangeShapeType="1"/>
            </p:cNvSpPr>
            <p:nvPr/>
          </p:nvSpPr>
          <p:spPr bwMode="auto">
            <a:xfrm>
              <a:off x="1952" y="3205"/>
              <a:ext cx="0" cy="102"/>
            </a:xfrm>
            <a:prstGeom prst="line">
              <a:avLst/>
            </a:prstGeom>
            <a:noFill/>
            <a:ln w="25400">
              <a:solidFill>
                <a:srgbClr val="000000"/>
              </a:solidFill>
              <a:round/>
              <a:headEnd/>
              <a:tailEnd/>
            </a:ln>
            <a:effectLst/>
          </p:spPr>
          <p:txBody>
            <a:bodyPr wrap="none" anchor="ctr"/>
            <a:lstStyle/>
            <a:p>
              <a:endParaRPr lang="en-US"/>
            </a:p>
          </p:txBody>
        </p:sp>
        <p:sp>
          <p:nvSpPr>
            <p:cNvPr id="65576" name="Line 40"/>
            <p:cNvSpPr>
              <a:spLocks noChangeShapeType="1"/>
            </p:cNvSpPr>
            <p:nvPr/>
          </p:nvSpPr>
          <p:spPr bwMode="auto">
            <a:xfrm>
              <a:off x="1584" y="3205"/>
              <a:ext cx="0" cy="102"/>
            </a:xfrm>
            <a:prstGeom prst="line">
              <a:avLst/>
            </a:prstGeom>
            <a:noFill/>
            <a:ln w="25400">
              <a:solidFill>
                <a:srgbClr val="000000"/>
              </a:solidFill>
              <a:round/>
              <a:headEnd/>
              <a:tailEnd/>
            </a:ln>
            <a:effectLst/>
          </p:spPr>
          <p:txBody>
            <a:bodyPr wrap="none" anchor="ctr"/>
            <a:lstStyle/>
            <a:p>
              <a:endParaRPr lang="en-US"/>
            </a:p>
          </p:txBody>
        </p:sp>
        <p:sp>
          <p:nvSpPr>
            <p:cNvPr id="65577" name="Line 41"/>
            <p:cNvSpPr>
              <a:spLocks noChangeShapeType="1"/>
            </p:cNvSpPr>
            <p:nvPr/>
          </p:nvSpPr>
          <p:spPr bwMode="auto">
            <a:xfrm flipV="1">
              <a:off x="1584" y="3094"/>
              <a:ext cx="0" cy="106"/>
            </a:xfrm>
            <a:prstGeom prst="line">
              <a:avLst/>
            </a:prstGeom>
            <a:noFill/>
            <a:ln w="25400">
              <a:solidFill>
                <a:srgbClr val="000000"/>
              </a:solidFill>
              <a:round/>
              <a:headEnd/>
              <a:tailEnd/>
            </a:ln>
            <a:effectLst/>
          </p:spPr>
          <p:txBody>
            <a:bodyPr wrap="none" anchor="ctr"/>
            <a:lstStyle/>
            <a:p>
              <a:endParaRPr lang="en-US"/>
            </a:p>
          </p:txBody>
        </p:sp>
        <p:sp>
          <p:nvSpPr>
            <p:cNvPr id="65578" name="Line 42"/>
            <p:cNvSpPr>
              <a:spLocks noChangeShapeType="1"/>
            </p:cNvSpPr>
            <p:nvPr/>
          </p:nvSpPr>
          <p:spPr bwMode="auto">
            <a:xfrm flipV="1">
              <a:off x="1584" y="2738"/>
              <a:ext cx="0" cy="106"/>
            </a:xfrm>
            <a:prstGeom prst="line">
              <a:avLst/>
            </a:prstGeom>
            <a:noFill/>
            <a:ln w="25400">
              <a:solidFill>
                <a:srgbClr val="000000"/>
              </a:solidFill>
              <a:round/>
              <a:headEnd/>
              <a:tailEnd/>
            </a:ln>
            <a:effectLst/>
          </p:spPr>
          <p:txBody>
            <a:bodyPr wrap="none" anchor="ctr"/>
            <a:lstStyle/>
            <a:p>
              <a:endParaRPr lang="en-US"/>
            </a:p>
          </p:txBody>
        </p:sp>
        <p:sp>
          <p:nvSpPr>
            <p:cNvPr id="65579" name="Line 43"/>
            <p:cNvSpPr>
              <a:spLocks noChangeShapeType="1"/>
            </p:cNvSpPr>
            <p:nvPr/>
          </p:nvSpPr>
          <p:spPr bwMode="auto">
            <a:xfrm>
              <a:off x="1584" y="2849"/>
              <a:ext cx="0" cy="56"/>
            </a:xfrm>
            <a:prstGeom prst="line">
              <a:avLst/>
            </a:prstGeom>
            <a:noFill/>
            <a:ln w="25400">
              <a:solidFill>
                <a:srgbClr val="000000"/>
              </a:solidFill>
              <a:round/>
              <a:headEnd/>
              <a:tailEnd/>
            </a:ln>
            <a:effectLst/>
          </p:spPr>
          <p:txBody>
            <a:bodyPr wrap="none" anchor="ctr"/>
            <a:lstStyle/>
            <a:p>
              <a:endParaRPr lang="en-US"/>
            </a:p>
          </p:txBody>
        </p:sp>
        <p:sp>
          <p:nvSpPr>
            <p:cNvPr id="65580" name="Line 44"/>
            <p:cNvSpPr>
              <a:spLocks noChangeShapeType="1"/>
            </p:cNvSpPr>
            <p:nvPr/>
          </p:nvSpPr>
          <p:spPr bwMode="auto">
            <a:xfrm>
              <a:off x="1262" y="3125"/>
              <a:ext cx="88" cy="76"/>
            </a:xfrm>
            <a:prstGeom prst="line">
              <a:avLst/>
            </a:prstGeom>
            <a:noFill/>
            <a:ln w="25400">
              <a:solidFill>
                <a:srgbClr val="000000"/>
              </a:solidFill>
              <a:round/>
              <a:headEnd/>
              <a:tailEnd/>
            </a:ln>
            <a:effectLst/>
          </p:spPr>
          <p:txBody>
            <a:bodyPr wrap="none" anchor="ctr"/>
            <a:lstStyle/>
            <a:p>
              <a:endParaRPr lang="en-US"/>
            </a:p>
          </p:txBody>
        </p:sp>
        <p:sp>
          <p:nvSpPr>
            <p:cNvPr id="65581" name="Line 45"/>
            <p:cNvSpPr>
              <a:spLocks noChangeShapeType="1"/>
            </p:cNvSpPr>
            <p:nvPr/>
          </p:nvSpPr>
          <p:spPr bwMode="auto">
            <a:xfrm flipH="1" flipV="1">
              <a:off x="2186" y="2853"/>
              <a:ext cx="92" cy="92"/>
            </a:xfrm>
            <a:prstGeom prst="line">
              <a:avLst/>
            </a:prstGeom>
            <a:noFill/>
            <a:ln w="25400">
              <a:solidFill>
                <a:srgbClr val="000000"/>
              </a:solidFill>
              <a:round/>
              <a:headEnd/>
              <a:tailEnd/>
            </a:ln>
            <a:effectLst/>
          </p:spPr>
          <p:txBody>
            <a:bodyPr wrap="none" anchor="ctr"/>
            <a:lstStyle/>
            <a:p>
              <a:endParaRPr lang="en-US"/>
            </a:p>
          </p:txBody>
        </p:sp>
        <p:sp>
          <p:nvSpPr>
            <p:cNvPr id="65582" name="Line 46"/>
            <p:cNvSpPr>
              <a:spLocks noChangeShapeType="1"/>
            </p:cNvSpPr>
            <p:nvPr/>
          </p:nvSpPr>
          <p:spPr bwMode="auto">
            <a:xfrm flipH="1" flipV="1">
              <a:off x="1116" y="2968"/>
              <a:ext cx="81" cy="92"/>
            </a:xfrm>
            <a:prstGeom prst="line">
              <a:avLst/>
            </a:prstGeom>
            <a:noFill/>
            <a:ln w="25400">
              <a:solidFill>
                <a:srgbClr val="000000"/>
              </a:solidFill>
              <a:round/>
              <a:headEnd/>
              <a:tailEnd/>
            </a:ln>
            <a:effectLst/>
          </p:spPr>
          <p:txBody>
            <a:bodyPr wrap="none" anchor="ctr"/>
            <a:lstStyle/>
            <a:p>
              <a:endParaRPr lang="en-US"/>
            </a:p>
          </p:txBody>
        </p:sp>
        <p:sp>
          <p:nvSpPr>
            <p:cNvPr id="65583" name="Line 47"/>
            <p:cNvSpPr>
              <a:spLocks noChangeShapeType="1"/>
            </p:cNvSpPr>
            <p:nvPr/>
          </p:nvSpPr>
          <p:spPr bwMode="auto">
            <a:xfrm flipH="1">
              <a:off x="2416" y="2746"/>
              <a:ext cx="253" cy="168"/>
            </a:xfrm>
            <a:prstGeom prst="line">
              <a:avLst/>
            </a:prstGeom>
            <a:noFill/>
            <a:ln w="25400">
              <a:solidFill>
                <a:srgbClr val="000000"/>
              </a:solidFill>
              <a:round/>
              <a:headEnd/>
              <a:tailEnd/>
            </a:ln>
            <a:effectLst/>
          </p:spPr>
          <p:txBody>
            <a:bodyPr wrap="none" anchor="ctr"/>
            <a:lstStyle/>
            <a:p>
              <a:endParaRPr lang="en-US"/>
            </a:p>
          </p:txBody>
        </p:sp>
        <p:sp>
          <p:nvSpPr>
            <p:cNvPr id="65584" name="Line 48"/>
            <p:cNvSpPr>
              <a:spLocks noChangeShapeType="1"/>
            </p:cNvSpPr>
            <p:nvPr/>
          </p:nvSpPr>
          <p:spPr bwMode="auto">
            <a:xfrm flipH="1" flipV="1">
              <a:off x="2427" y="2910"/>
              <a:ext cx="219" cy="184"/>
            </a:xfrm>
            <a:prstGeom prst="line">
              <a:avLst/>
            </a:prstGeom>
            <a:noFill/>
            <a:ln w="25400">
              <a:solidFill>
                <a:srgbClr val="000000"/>
              </a:solidFill>
              <a:round/>
              <a:headEnd/>
              <a:tailEnd/>
            </a:ln>
            <a:effectLst/>
          </p:spPr>
          <p:txBody>
            <a:bodyPr wrap="none" anchor="ctr"/>
            <a:lstStyle/>
            <a:p>
              <a:endParaRPr lang="en-US"/>
            </a:p>
          </p:txBody>
        </p:sp>
        <p:sp>
          <p:nvSpPr>
            <p:cNvPr id="65585" name="Freeform 49"/>
            <p:cNvSpPr>
              <a:spLocks/>
            </p:cNvSpPr>
            <p:nvPr/>
          </p:nvSpPr>
          <p:spPr bwMode="auto">
            <a:xfrm>
              <a:off x="2416" y="2910"/>
              <a:ext cx="234" cy="188"/>
            </a:xfrm>
            <a:custGeom>
              <a:avLst/>
              <a:gdLst/>
              <a:ahLst/>
              <a:cxnLst>
                <a:cxn ang="0">
                  <a:pos x="222" y="143"/>
                </a:cxn>
                <a:cxn ang="0">
                  <a:pos x="233" y="165"/>
                </a:cxn>
                <a:cxn ang="0">
                  <a:pos x="222" y="187"/>
                </a:cxn>
                <a:cxn ang="0">
                  <a:pos x="11" y="12"/>
                </a:cxn>
                <a:cxn ang="0">
                  <a:pos x="0" y="0"/>
                </a:cxn>
                <a:cxn ang="0">
                  <a:pos x="11" y="12"/>
                </a:cxn>
                <a:cxn ang="0">
                  <a:pos x="222" y="143"/>
                </a:cxn>
              </a:cxnLst>
              <a:rect l="0" t="0" r="r" b="b"/>
              <a:pathLst>
                <a:path w="234" h="188">
                  <a:moveTo>
                    <a:pt x="222" y="143"/>
                  </a:moveTo>
                  <a:lnTo>
                    <a:pt x="233" y="165"/>
                  </a:lnTo>
                  <a:lnTo>
                    <a:pt x="222" y="187"/>
                  </a:lnTo>
                  <a:lnTo>
                    <a:pt x="11" y="12"/>
                  </a:lnTo>
                  <a:lnTo>
                    <a:pt x="0" y="0"/>
                  </a:lnTo>
                  <a:lnTo>
                    <a:pt x="11" y="12"/>
                  </a:lnTo>
                  <a:lnTo>
                    <a:pt x="222" y="143"/>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86" name="Line 50"/>
            <p:cNvSpPr>
              <a:spLocks noChangeShapeType="1"/>
            </p:cNvSpPr>
            <p:nvPr/>
          </p:nvSpPr>
          <p:spPr bwMode="auto">
            <a:xfrm flipH="1">
              <a:off x="2657" y="3086"/>
              <a:ext cx="349" cy="0"/>
            </a:xfrm>
            <a:prstGeom prst="line">
              <a:avLst/>
            </a:prstGeom>
            <a:noFill/>
            <a:ln w="12700">
              <a:solidFill>
                <a:srgbClr val="000000"/>
              </a:solidFill>
              <a:round/>
              <a:headEnd/>
              <a:tailEnd/>
            </a:ln>
            <a:effectLst/>
          </p:spPr>
          <p:txBody>
            <a:bodyPr wrap="none" anchor="ctr"/>
            <a:lstStyle/>
            <a:p>
              <a:endParaRPr lang="en-US"/>
            </a:p>
          </p:txBody>
        </p:sp>
        <p:sp>
          <p:nvSpPr>
            <p:cNvPr id="65587" name="Freeform 51"/>
            <p:cNvSpPr>
              <a:spLocks/>
            </p:cNvSpPr>
            <p:nvPr/>
          </p:nvSpPr>
          <p:spPr bwMode="auto">
            <a:xfrm>
              <a:off x="2657" y="3071"/>
              <a:ext cx="361" cy="27"/>
            </a:xfrm>
            <a:custGeom>
              <a:avLst/>
              <a:gdLst/>
              <a:ahLst/>
              <a:cxnLst>
                <a:cxn ang="0">
                  <a:pos x="349" y="0"/>
                </a:cxn>
                <a:cxn ang="0">
                  <a:pos x="360" y="8"/>
                </a:cxn>
                <a:cxn ang="0">
                  <a:pos x="349" y="26"/>
                </a:cxn>
                <a:cxn ang="0">
                  <a:pos x="0" y="26"/>
                </a:cxn>
                <a:cxn ang="0">
                  <a:pos x="0" y="8"/>
                </a:cxn>
                <a:cxn ang="0">
                  <a:pos x="0" y="0"/>
                </a:cxn>
                <a:cxn ang="0">
                  <a:pos x="349" y="0"/>
                </a:cxn>
              </a:cxnLst>
              <a:rect l="0" t="0" r="r" b="b"/>
              <a:pathLst>
                <a:path w="361" h="27">
                  <a:moveTo>
                    <a:pt x="349" y="0"/>
                  </a:moveTo>
                  <a:lnTo>
                    <a:pt x="360" y="8"/>
                  </a:lnTo>
                  <a:lnTo>
                    <a:pt x="349" y="26"/>
                  </a:lnTo>
                  <a:lnTo>
                    <a:pt x="0" y="26"/>
                  </a:lnTo>
                  <a:lnTo>
                    <a:pt x="0" y="8"/>
                  </a:lnTo>
                  <a:lnTo>
                    <a:pt x="0" y="0"/>
                  </a:lnTo>
                  <a:lnTo>
                    <a:pt x="349"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88" name="Line 52"/>
            <p:cNvSpPr>
              <a:spLocks noChangeShapeType="1"/>
            </p:cNvSpPr>
            <p:nvPr/>
          </p:nvSpPr>
          <p:spPr bwMode="auto">
            <a:xfrm flipH="1">
              <a:off x="3025" y="2918"/>
              <a:ext cx="231" cy="168"/>
            </a:xfrm>
            <a:prstGeom prst="line">
              <a:avLst/>
            </a:prstGeom>
            <a:noFill/>
            <a:ln w="25400">
              <a:solidFill>
                <a:srgbClr val="000000"/>
              </a:solidFill>
              <a:round/>
              <a:headEnd/>
              <a:tailEnd/>
            </a:ln>
            <a:effectLst/>
          </p:spPr>
          <p:txBody>
            <a:bodyPr wrap="none" anchor="ctr"/>
            <a:lstStyle/>
            <a:p>
              <a:endParaRPr lang="en-US"/>
            </a:p>
          </p:txBody>
        </p:sp>
        <p:sp>
          <p:nvSpPr>
            <p:cNvPr id="65589" name="Freeform 53"/>
            <p:cNvSpPr>
              <a:spLocks/>
            </p:cNvSpPr>
            <p:nvPr/>
          </p:nvSpPr>
          <p:spPr bwMode="auto">
            <a:xfrm>
              <a:off x="3025" y="2910"/>
              <a:ext cx="235" cy="188"/>
            </a:xfrm>
            <a:custGeom>
              <a:avLst/>
              <a:gdLst/>
              <a:ahLst/>
              <a:cxnLst>
                <a:cxn ang="0">
                  <a:pos x="222" y="0"/>
                </a:cxn>
                <a:cxn ang="0">
                  <a:pos x="234" y="0"/>
                </a:cxn>
                <a:cxn ang="0">
                  <a:pos x="222" y="12"/>
                </a:cxn>
                <a:cxn ang="0">
                  <a:pos x="0" y="187"/>
                </a:cxn>
                <a:cxn ang="0">
                  <a:pos x="0" y="165"/>
                </a:cxn>
                <a:cxn ang="0">
                  <a:pos x="0" y="143"/>
                </a:cxn>
                <a:cxn ang="0">
                  <a:pos x="222" y="0"/>
                </a:cxn>
              </a:cxnLst>
              <a:rect l="0" t="0" r="r" b="b"/>
              <a:pathLst>
                <a:path w="235" h="188">
                  <a:moveTo>
                    <a:pt x="222" y="0"/>
                  </a:moveTo>
                  <a:lnTo>
                    <a:pt x="234" y="0"/>
                  </a:lnTo>
                  <a:lnTo>
                    <a:pt x="222" y="12"/>
                  </a:lnTo>
                  <a:lnTo>
                    <a:pt x="0" y="187"/>
                  </a:lnTo>
                  <a:lnTo>
                    <a:pt x="0" y="165"/>
                  </a:lnTo>
                  <a:lnTo>
                    <a:pt x="0" y="143"/>
                  </a:lnTo>
                  <a:lnTo>
                    <a:pt x="222"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590" name="Line 54"/>
            <p:cNvSpPr>
              <a:spLocks noChangeShapeType="1"/>
            </p:cNvSpPr>
            <p:nvPr/>
          </p:nvSpPr>
          <p:spPr bwMode="auto">
            <a:xfrm flipH="1" flipV="1">
              <a:off x="3048" y="2761"/>
              <a:ext cx="231" cy="161"/>
            </a:xfrm>
            <a:prstGeom prst="line">
              <a:avLst/>
            </a:prstGeom>
            <a:noFill/>
            <a:ln w="25400">
              <a:solidFill>
                <a:srgbClr val="000000"/>
              </a:solidFill>
              <a:round/>
              <a:headEnd/>
              <a:tailEnd/>
            </a:ln>
            <a:effectLst/>
          </p:spPr>
          <p:txBody>
            <a:bodyPr wrap="none" anchor="ctr"/>
            <a:lstStyle/>
            <a:p>
              <a:endParaRPr lang="en-US"/>
            </a:p>
          </p:txBody>
        </p:sp>
        <p:sp>
          <p:nvSpPr>
            <p:cNvPr id="65591" name="Line 55"/>
            <p:cNvSpPr>
              <a:spLocks noChangeShapeType="1"/>
            </p:cNvSpPr>
            <p:nvPr/>
          </p:nvSpPr>
          <p:spPr bwMode="auto">
            <a:xfrm>
              <a:off x="2661" y="2742"/>
              <a:ext cx="307" cy="0"/>
            </a:xfrm>
            <a:prstGeom prst="line">
              <a:avLst/>
            </a:prstGeom>
            <a:noFill/>
            <a:ln w="12700">
              <a:solidFill>
                <a:srgbClr val="000000"/>
              </a:solidFill>
              <a:round/>
              <a:headEnd/>
              <a:tailEnd/>
            </a:ln>
            <a:effectLst/>
          </p:spPr>
          <p:txBody>
            <a:bodyPr wrap="none" anchor="ctr"/>
            <a:lstStyle/>
            <a:p>
              <a:endParaRPr lang="en-US"/>
            </a:p>
          </p:txBody>
        </p:sp>
        <p:sp>
          <p:nvSpPr>
            <p:cNvPr id="65592" name="Line 56"/>
            <p:cNvSpPr>
              <a:spLocks noChangeShapeType="1"/>
            </p:cNvSpPr>
            <p:nvPr/>
          </p:nvSpPr>
          <p:spPr bwMode="auto">
            <a:xfrm flipV="1">
              <a:off x="2424" y="2795"/>
              <a:ext cx="0" cy="118"/>
            </a:xfrm>
            <a:prstGeom prst="line">
              <a:avLst/>
            </a:prstGeom>
            <a:noFill/>
            <a:ln w="25400">
              <a:solidFill>
                <a:srgbClr val="000000"/>
              </a:solidFill>
              <a:round/>
              <a:headEnd/>
              <a:tailEnd/>
            </a:ln>
            <a:effectLst/>
          </p:spPr>
          <p:txBody>
            <a:bodyPr wrap="none" anchor="ctr"/>
            <a:lstStyle/>
            <a:p>
              <a:endParaRPr lang="en-US"/>
            </a:p>
          </p:txBody>
        </p:sp>
        <p:sp>
          <p:nvSpPr>
            <p:cNvPr id="65593" name="Line 57"/>
            <p:cNvSpPr>
              <a:spLocks noChangeShapeType="1"/>
            </p:cNvSpPr>
            <p:nvPr/>
          </p:nvSpPr>
          <p:spPr bwMode="auto">
            <a:xfrm>
              <a:off x="2424" y="2918"/>
              <a:ext cx="0" cy="159"/>
            </a:xfrm>
            <a:prstGeom prst="line">
              <a:avLst/>
            </a:prstGeom>
            <a:noFill/>
            <a:ln w="25400">
              <a:solidFill>
                <a:srgbClr val="000000"/>
              </a:solidFill>
              <a:round/>
              <a:headEnd/>
              <a:tailEnd/>
            </a:ln>
            <a:effectLst/>
          </p:spPr>
          <p:txBody>
            <a:bodyPr wrap="none" anchor="ctr"/>
            <a:lstStyle/>
            <a:p>
              <a:endParaRPr lang="en-US"/>
            </a:p>
          </p:txBody>
        </p:sp>
        <p:sp>
          <p:nvSpPr>
            <p:cNvPr id="65594" name="Line 58"/>
            <p:cNvSpPr>
              <a:spLocks noChangeShapeType="1"/>
            </p:cNvSpPr>
            <p:nvPr/>
          </p:nvSpPr>
          <p:spPr bwMode="auto">
            <a:xfrm flipV="1">
              <a:off x="3275" y="2738"/>
              <a:ext cx="0" cy="175"/>
            </a:xfrm>
            <a:prstGeom prst="line">
              <a:avLst/>
            </a:prstGeom>
            <a:noFill/>
            <a:ln w="25400">
              <a:solidFill>
                <a:srgbClr val="000000"/>
              </a:solidFill>
              <a:round/>
              <a:headEnd/>
              <a:tailEnd/>
            </a:ln>
            <a:effectLst/>
          </p:spPr>
          <p:txBody>
            <a:bodyPr wrap="none" anchor="ctr"/>
            <a:lstStyle/>
            <a:p>
              <a:endParaRPr lang="en-US"/>
            </a:p>
          </p:txBody>
        </p:sp>
        <p:sp>
          <p:nvSpPr>
            <p:cNvPr id="65595" name="Line 59"/>
            <p:cNvSpPr>
              <a:spLocks noChangeShapeType="1"/>
            </p:cNvSpPr>
            <p:nvPr/>
          </p:nvSpPr>
          <p:spPr bwMode="auto">
            <a:xfrm>
              <a:off x="3275" y="2918"/>
              <a:ext cx="0" cy="91"/>
            </a:xfrm>
            <a:prstGeom prst="line">
              <a:avLst/>
            </a:prstGeom>
            <a:noFill/>
            <a:ln w="25400">
              <a:solidFill>
                <a:srgbClr val="000000"/>
              </a:solidFill>
              <a:round/>
              <a:headEnd/>
              <a:tailEnd/>
            </a:ln>
            <a:effectLst/>
          </p:spPr>
          <p:txBody>
            <a:bodyPr wrap="none" anchor="ctr"/>
            <a:lstStyle/>
            <a:p>
              <a:endParaRPr lang="en-US"/>
            </a:p>
          </p:txBody>
        </p:sp>
        <p:sp>
          <p:nvSpPr>
            <p:cNvPr id="65596" name="Line 60"/>
            <p:cNvSpPr>
              <a:spLocks noChangeShapeType="1"/>
            </p:cNvSpPr>
            <p:nvPr/>
          </p:nvSpPr>
          <p:spPr bwMode="auto">
            <a:xfrm flipV="1">
              <a:off x="3033" y="2968"/>
              <a:ext cx="0" cy="117"/>
            </a:xfrm>
            <a:prstGeom prst="line">
              <a:avLst/>
            </a:prstGeom>
            <a:noFill/>
            <a:ln w="25400">
              <a:solidFill>
                <a:srgbClr val="000000"/>
              </a:solidFill>
              <a:round/>
              <a:headEnd/>
              <a:tailEnd/>
            </a:ln>
            <a:effectLst/>
          </p:spPr>
          <p:txBody>
            <a:bodyPr wrap="none" anchor="ctr"/>
            <a:lstStyle/>
            <a:p>
              <a:endParaRPr lang="en-US"/>
            </a:p>
          </p:txBody>
        </p:sp>
        <p:sp>
          <p:nvSpPr>
            <p:cNvPr id="65597" name="Line 61"/>
            <p:cNvSpPr>
              <a:spLocks noChangeShapeType="1"/>
            </p:cNvSpPr>
            <p:nvPr/>
          </p:nvSpPr>
          <p:spPr bwMode="auto">
            <a:xfrm>
              <a:off x="3033" y="3090"/>
              <a:ext cx="0" cy="102"/>
            </a:xfrm>
            <a:prstGeom prst="line">
              <a:avLst/>
            </a:prstGeom>
            <a:noFill/>
            <a:ln w="25400">
              <a:solidFill>
                <a:srgbClr val="000000"/>
              </a:solidFill>
              <a:round/>
              <a:headEnd/>
              <a:tailEnd/>
            </a:ln>
            <a:effectLst/>
          </p:spPr>
          <p:txBody>
            <a:bodyPr wrap="none" anchor="ctr"/>
            <a:lstStyle/>
            <a:p>
              <a:endParaRPr lang="en-US"/>
            </a:p>
          </p:txBody>
        </p:sp>
        <p:sp>
          <p:nvSpPr>
            <p:cNvPr id="65598" name="Line 62"/>
            <p:cNvSpPr>
              <a:spLocks noChangeShapeType="1"/>
            </p:cNvSpPr>
            <p:nvPr/>
          </p:nvSpPr>
          <p:spPr bwMode="auto">
            <a:xfrm>
              <a:off x="2665" y="3090"/>
              <a:ext cx="0" cy="102"/>
            </a:xfrm>
            <a:prstGeom prst="line">
              <a:avLst/>
            </a:prstGeom>
            <a:noFill/>
            <a:ln w="25400">
              <a:solidFill>
                <a:srgbClr val="000000"/>
              </a:solidFill>
              <a:round/>
              <a:headEnd/>
              <a:tailEnd/>
            </a:ln>
            <a:effectLst/>
          </p:spPr>
          <p:txBody>
            <a:bodyPr wrap="none" anchor="ctr"/>
            <a:lstStyle/>
            <a:p>
              <a:endParaRPr lang="en-US"/>
            </a:p>
          </p:txBody>
        </p:sp>
        <p:sp>
          <p:nvSpPr>
            <p:cNvPr id="65599" name="Line 63"/>
            <p:cNvSpPr>
              <a:spLocks noChangeShapeType="1"/>
            </p:cNvSpPr>
            <p:nvPr/>
          </p:nvSpPr>
          <p:spPr bwMode="auto">
            <a:xfrm flipV="1">
              <a:off x="2665" y="2979"/>
              <a:ext cx="0" cy="106"/>
            </a:xfrm>
            <a:prstGeom prst="line">
              <a:avLst/>
            </a:prstGeom>
            <a:noFill/>
            <a:ln w="25400">
              <a:solidFill>
                <a:srgbClr val="000000"/>
              </a:solidFill>
              <a:round/>
              <a:headEnd/>
              <a:tailEnd/>
            </a:ln>
            <a:effectLst/>
          </p:spPr>
          <p:txBody>
            <a:bodyPr wrap="none" anchor="ctr"/>
            <a:lstStyle/>
            <a:p>
              <a:endParaRPr lang="en-US"/>
            </a:p>
          </p:txBody>
        </p:sp>
        <p:sp>
          <p:nvSpPr>
            <p:cNvPr id="65600" name="Line 64"/>
            <p:cNvSpPr>
              <a:spLocks noChangeShapeType="1"/>
            </p:cNvSpPr>
            <p:nvPr/>
          </p:nvSpPr>
          <p:spPr bwMode="auto">
            <a:xfrm flipV="1">
              <a:off x="2665" y="2623"/>
              <a:ext cx="0" cy="118"/>
            </a:xfrm>
            <a:prstGeom prst="line">
              <a:avLst/>
            </a:prstGeom>
            <a:noFill/>
            <a:ln w="25400">
              <a:solidFill>
                <a:srgbClr val="000000"/>
              </a:solidFill>
              <a:round/>
              <a:headEnd/>
              <a:tailEnd/>
            </a:ln>
            <a:effectLst/>
          </p:spPr>
          <p:txBody>
            <a:bodyPr wrap="none" anchor="ctr"/>
            <a:lstStyle/>
            <a:p>
              <a:endParaRPr lang="en-US"/>
            </a:p>
          </p:txBody>
        </p:sp>
        <p:sp>
          <p:nvSpPr>
            <p:cNvPr id="65601" name="Line 65"/>
            <p:cNvSpPr>
              <a:spLocks noChangeShapeType="1"/>
            </p:cNvSpPr>
            <p:nvPr/>
          </p:nvSpPr>
          <p:spPr bwMode="auto">
            <a:xfrm>
              <a:off x="2665" y="2746"/>
              <a:ext cx="0" cy="44"/>
            </a:xfrm>
            <a:prstGeom prst="line">
              <a:avLst/>
            </a:prstGeom>
            <a:noFill/>
            <a:ln w="25400">
              <a:solidFill>
                <a:srgbClr val="000000"/>
              </a:solidFill>
              <a:round/>
              <a:headEnd/>
              <a:tailEnd/>
            </a:ln>
            <a:effectLst/>
          </p:spPr>
          <p:txBody>
            <a:bodyPr wrap="none" anchor="ctr"/>
            <a:lstStyle/>
            <a:p>
              <a:endParaRPr lang="en-US"/>
            </a:p>
          </p:txBody>
        </p:sp>
        <p:sp>
          <p:nvSpPr>
            <p:cNvPr id="65602" name="Line 66"/>
            <p:cNvSpPr>
              <a:spLocks noChangeShapeType="1"/>
            </p:cNvSpPr>
            <p:nvPr/>
          </p:nvSpPr>
          <p:spPr bwMode="auto">
            <a:xfrm flipH="1">
              <a:off x="3497" y="2631"/>
              <a:ext cx="242" cy="168"/>
            </a:xfrm>
            <a:prstGeom prst="line">
              <a:avLst/>
            </a:prstGeom>
            <a:noFill/>
            <a:ln w="25400">
              <a:solidFill>
                <a:srgbClr val="000000"/>
              </a:solidFill>
              <a:round/>
              <a:headEnd/>
              <a:tailEnd/>
            </a:ln>
            <a:effectLst/>
          </p:spPr>
          <p:txBody>
            <a:bodyPr wrap="none" anchor="ctr"/>
            <a:lstStyle/>
            <a:p>
              <a:endParaRPr lang="en-US"/>
            </a:p>
          </p:txBody>
        </p:sp>
        <p:sp>
          <p:nvSpPr>
            <p:cNvPr id="65603" name="Line 67"/>
            <p:cNvSpPr>
              <a:spLocks noChangeShapeType="1"/>
            </p:cNvSpPr>
            <p:nvPr/>
          </p:nvSpPr>
          <p:spPr bwMode="auto">
            <a:xfrm flipH="1" flipV="1">
              <a:off x="3497" y="2795"/>
              <a:ext cx="230" cy="185"/>
            </a:xfrm>
            <a:prstGeom prst="line">
              <a:avLst/>
            </a:prstGeom>
            <a:noFill/>
            <a:ln w="25400">
              <a:solidFill>
                <a:srgbClr val="000000"/>
              </a:solidFill>
              <a:round/>
              <a:headEnd/>
              <a:tailEnd/>
            </a:ln>
            <a:effectLst/>
          </p:spPr>
          <p:txBody>
            <a:bodyPr wrap="none" anchor="ctr"/>
            <a:lstStyle/>
            <a:p>
              <a:endParaRPr lang="en-US"/>
            </a:p>
          </p:txBody>
        </p:sp>
        <p:sp>
          <p:nvSpPr>
            <p:cNvPr id="65604" name="Freeform 68"/>
            <p:cNvSpPr>
              <a:spLocks/>
            </p:cNvSpPr>
            <p:nvPr/>
          </p:nvSpPr>
          <p:spPr bwMode="auto">
            <a:xfrm>
              <a:off x="3497" y="2795"/>
              <a:ext cx="223" cy="189"/>
            </a:xfrm>
            <a:custGeom>
              <a:avLst/>
              <a:gdLst/>
              <a:ahLst/>
              <a:cxnLst>
                <a:cxn ang="0">
                  <a:pos x="222" y="144"/>
                </a:cxn>
                <a:cxn ang="0">
                  <a:pos x="222" y="176"/>
                </a:cxn>
                <a:cxn ang="0">
                  <a:pos x="222" y="188"/>
                </a:cxn>
                <a:cxn ang="0">
                  <a:pos x="0" y="12"/>
                </a:cxn>
                <a:cxn ang="0">
                  <a:pos x="0" y="0"/>
                </a:cxn>
                <a:cxn ang="0">
                  <a:pos x="11" y="12"/>
                </a:cxn>
                <a:cxn ang="0">
                  <a:pos x="222" y="144"/>
                </a:cxn>
              </a:cxnLst>
              <a:rect l="0" t="0" r="r" b="b"/>
              <a:pathLst>
                <a:path w="223" h="189">
                  <a:moveTo>
                    <a:pt x="222" y="144"/>
                  </a:moveTo>
                  <a:lnTo>
                    <a:pt x="222" y="176"/>
                  </a:lnTo>
                  <a:lnTo>
                    <a:pt x="222" y="188"/>
                  </a:lnTo>
                  <a:lnTo>
                    <a:pt x="0" y="12"/>
                  </a:lnTo>
                  <a:lnTo>
                    <a:pt x="0" y="0"/>
                  </a:lnTo>
                  <a:lnTo>
                    <a:pt x="11" y="12"/>
                  </a:lnTo>
                  <a:lnTo>
                    <a:pt x="222" y="144"/>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605" name="Line 69"/>
            <p:cNvSpPr>
              <a:spLocks noChangeShapeType="1"/>
            </p:cNvSpPr>
            <p:nvPr/>
          </p:nvSpPr>
          <p:spPr bwMode="auto">
            <a:xfrm flipH="1">
              <a:off x="3738" y="2972"/>
              <a:ext cx="349" cy="0"/>
            </a:xfrm>
            <a:prstGeom prst="line">
              <a:avLst/>
            </a:prstGeom>
            <a:noFill/>
            <a:ln w="12700">
              <a:solidFill>
                <a:srgbClr val="000000"/>
              </a:solidFill>
              <a:round/>
              <a:headEnd/>
              <a:tailEnd/>
            </a:ln>
            <a:effectLst/>
          </p:spPr>
          <p:txBody>
            <a:bodyPr wrap="none" anchor="ctr"/>
            <a:lstStyle/>
            <a:p>
              <a:endParaRPr lang="en-US"/>
            </a:p>
          </p:txBody>
        </p:sp>
        <p:sp>
          <p:nvSpPr>
            <p:cNvPr id="65606" name="Freeform 70"/>
            <p:cNvSpPr>
              <a:spLocks/>
            </p:cNvSpPr>
            <p:nvPr/>
          </p:nvSpPr>
          <p:spPr bwMode="auto">
            <a:xfrm>
              <a:off x="3727" y="2956"/>
              <a:ext cx="361" cy="28"/>
            </a:xfrm>
            <a:custGeom>
              <a:avLst/>
              <a:gdLst/>
              <a:ahLst/>
              <a:cxnLst>
                <a:cxn ang="0">
                  <a:pos x="360" y="0"/>
                </a:cxn>
                <a:cxn ang="0">
                  <a:pos x="360" y="18"/>
                </a:cxn>
                <a:cxn ang="0">
                  <a:pos x="360" y="27"/>
                </a:cxn>
                <a:cxn ang="0">
                  <a:pos x="11" y="27"/>
                </a:cxn>
                <a:cxn ang="0">
                  <a:pos x="0" y="18"/>
                </a:cxn>
                <a:cxn ang="0">
                  <a:pos x="11" y="0"/>
                </a:cxn>
                <a:cxn ang="0">
                  <a:pos x="360" y="0"/>
                </a:cxn>
              </a:cxnLst>
              <a:rect l="0" t="0" r="r" b="b"/>
              <a:pathLst>
                <a:path w="361" h="28">
                  <a:moveTo>
                    <a:pt x="360" y="0"/>
                  </a:moveTo>
                  <a:lnTo>
                    <a:pt x="360" y="18"/>
                  </a:lnTo>
                  <a:lnTo>
                    <a:pt x="360" y="27"/>
                  </a:lnTo>
                  <a:lnTo>
                    <a:pt x="11" y="27"/>
                  </a:lnTo>
                  <a:lnTo>
                    <a:pt x="0" y="18"/>
                  </a:lnTo>
                  <a:lnTo>
                    <a:pt x="11" y="0"/>
                  </a:lnTo>
                  <a:lnTo>
                    <a:pt x="360"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607" name="Line 71"/>
            <p:cNvSpPr>
              <a:spLocks noChangeShapeType="1"/>
            </p:cNvSpPr>
            <p:nvPr/>
          </p:nvSpPr>
          <p:spPr bwMode="auto">
            <a:xfrm flipH="1">
              <a:off x="4106" y="2803"/>
              <a:ext cx="231" cy="169"/>
            </a:xfrm>
            <a:prstGeom prst="line">
              <a:avLst/>
            </a:prstGeom>
            <a:noFill/>
            <a:ln w="25400">
              <a:solidFill>
                <a:srgbClr val="000000"/>
              </a:solidFill>
              <a:round/>
              <a:headEnd/>
              <a:tailEnd/>
            </a:ln>
            <a:effectLst/>
          </p:spPr>
          <p:txBody>
            <a:bodyPr wrap="none" anchor="ctr"/>
            <a:lstStyle/>
            <a:p>
              <a:endParaRPr lang="en-US"/>
            </a:p>
          </p:txBody>
        </p:sp>
        <p:sp>
          <p:nvSpPr>
            <p:cNvPr id="65608" name="Freeform 72"/>
            <p:cNvSpPr>
              <a:spLocks/>
            </p:cNvSpPr>
            <p:nvPr/>
          </p:nvSpPr>
          <p:spPr bwMode="auto">
            <a:xfrm>
              <a:off x="4095" y="2795"/>
              <a:ext cx="234" cy="189"/>
            </a:xfrm>
            <a:custGeom>
              <a:avLst/>
              <a:gdLst/>
              <a:ahLst/>
              <a:cxnLst>
                <a:cxn ang="0">
                  <a:pos x="233" y="0"/>
                </a:cxn>
                <a:cxn ang="0">
                  <a:pos x="233" y="0"/>
                </a:cxn>
                <a:cxn ang="0">
                  <a:pos x="233" y="22"/>
                </a:cxn>
                <a:cxn ang="0">
                  <a:pos x="11" y="188"/>
                </a:cxn>
                <a:cxn ang="0">
                  <a:pos x="0" y="176"/>
                </a:cxn>
                <a:cxn ang="0">
                  <a:pos x="11" y="144"/>
                </a:cxn>
                <a:cxn ang="0">
                  <a:pos x="233" y="0"/>
                </a:cxn>
              </a:cxnLst>
              <a:rect l="0" t="0" r="r" b="b"/>
              <a:pathLst>
                <a:path w="234" h="189">
                  <a:moveTo>
                    <a:pt x="233" y="0"/>
                  </a:moveTo>
                  <a:lnTo>
                    <a:pt x="233" y="0"/>
                  </a:lnTo>
                  <a:lnTo>
                    <a:pt x="233" y="22"/>
                  </a:lnTo>
                  <a:lnTo>
                    <a:pt x="11" y="188"/>
                  </a:lnTo>
                  <a:lnTo>
                    <a:pt x="0" y="176"/>
                  </a:lnTo>
                  <a:lnTo>
                    <a:pt x="11" y="144"/>
                  </a:lnTo>
                  <a:lnTo>
                    <a:pt x="233"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609" name="Line 73"/>
            <p:cNvSpPr>
              <a:spLocks noChangeShapeType="1"/>
            </p:cNvSpPr>
            <p:nvPr/>
          </p:nvSpPr>
          <p:spPr bwMode="auto">
            <a:xfrm flipH="1" flipV="1">
              <a:off x="4129" y="2635"/>
              <a:ext cx="219" cy="172"/>
            </a:xfrm>
            <a:prstGeom prst="line">
              <a:avLst/>
            </a:prstGeom>
            <a:noFill/>
            <a:ln w="25400">
              <a:solidFill>
                <a:srgbClr val="000000"/>
              </a:solidFill>
              <a:round/>
              <a:headEnd/>
              <a:tailEnd/>
            </a:ln>
            <a:effectLst/>
          </p:spPr>
          <p:txBody>
            <a:bodyPr wrap="none" anchor="ctr"/>
            <a:lstStyle/>
            <a:p>
              <a:endParaRPr lang="en-US"/>
            </a:p>
          </p:txBody>
        </p:sp>
        <p:sp>
          <p:nvSpPr>
            <p:cNvPr id="65610" name="Line 74"/>
            <p:cNvSpPr>
              <a:spLocks noChangeShapeType="1"/>
            </p:cNvSpPr>
            <p:nvPr/>
          </p:nvSpPr>
          <p:spPr bwMode="auto">
            <a:xfrm>
              <a:off x="3731" y="2627"/>
              <a:ext cx="306" cy="0"/>
            </a:xfrm>
            <a:prstGeom prst="line">
              <a:avLst/>
            </a:prstGeom>
            <a:noFill/>
            <a:ln w="12700">
              <a:solidFill>
                <a:srgbClr val="000000"/>
              </a:solidFill>
              <a:round/>
              <a:headEnd/>
              <a:tailEnd/>
            </a:ln>
            <a:effectLst/>
          </p:spPr>
          <p:txBody>
            <a:bodyPr wrap="none" anchor="ctr"/>
            <a:lstStyle/>
            <a:p>
              <a:endParaRPr lang="en-US"/>
            </a:p>
          </p:txBody>
        </p:sp>
        <p:sp>
          <p:nvSpPr>
            <p:cNvPr id="65611" name="Line 75"/>
            <p:cNvSpPr>
              <a:spLocks noChangeShapeType="1"/>
            </p:cNvSpPr>
            <p:nvPr/>
          </p:nvSpPr>
          <p:spPr bwMode="auto">
            <a:xfrm flipV="1">
              <a:off x="3505" y="2692"/>
              <a:ext cx="0" cy="106"/>
            </a:xfrm>
            <a:prstGeom prst="line">
              <a:avLst/>
            </a:prstGeom>
            <a:noFill/>
            <a:ln w="25400">
              <a:solidFill>
                <a:srgbClr val="000000"/>
              </a:solidFill>
              <a:round/>
              <a:headEnd/>
              <a:tailEnd/>
            </a:ln>
            <a:effectLst/>
          </p:spPr>
          <p:txBody>
            <a:bodyPr wrap="none" anchor="ctr"/>
            <a:lstStyle/>
            <a:p>
              <a:endParaRPr lang="en-US"/>
            </a:p>
          </p:txBody>
        </p:sp>
        <p:sp>
          <p:nvSpPr>
            <p:cNvPr id="65612" name="Line 76"/>
            <p:cNvSpPr>
              <a:spLocks noChangeShapeType="1"/>
            </p:cNvSpPr>
            <p:nvPr/>
          </p:nvSpPr>
          <p:spPr bwMode="auto">
            <a:xfrm>
              <a:off x="3505" y="2803"/>
              <a:ext cx="0" cy="171"/>
            </a:xfrm>
            <a:prstGeom prst="line">
              <a:avLst/>
            </a:prstGeom>
            <a:noFill/>
            <a:ln w="25400">
              <a:solidFill>
                <a:srgbClr val="000000"/>
              </a:solidFill>
              <a:round/>
              <a:headEnd/>
              <a:tailEnd/>
            </a:ln>
            <a:effectLst/>
          </p:spPr>
          <p:txBody>
            <a:bodyPr wrap="none" anchor="ctr"/>
            <a:lstStyle/>
            <a:p>
              <a:endParaRPr lang="en-US"/>
            </a:p>
          </p:txBody>
        </p:sp>
        <p:sp>
          <p:nvSpPr>
            <p:cNvPr id="65613" name="Line 77"/>
            <p:cNvSpPr>
              <a:spLocks noChangeShapeType="1"/>
            </p:cNvSpPr>
            <p:nvPr/>
          </p:nvSpPr>
          <p:spPr bwMode="auto">
            <a:xfrm flipV="1">
              <a:off x="4344" y="2635"/>
              <a:ext cx="0" cy="163"/>
            </a:xfrm>
            <a:prstGeom prst="line">
              <a:avLst/>
            </a:prstGeom>
            <a:noFill/>
            <a:ln w="25400">
              <a:solidFill>
                <a:srgbClr val="000000"/>
              </a:solidFill>
              <a:round/>
              <a:headEnd/>
              <a:tailEnd/>
            </a:ln>
            <a:effectLst/>
          </p:spPr>
          <p:txBody>
            <a:bodyPr wrap="none" anchor="ctr"/>
            <a:lstStyle/>
            <a:p>
              <a:endParaRPr lang="en-US"/>
            </a:p>
          </p:txBody>
        </p:sp>
        <p:sp>
          <p:nvSpPr>
            <p:cNvPr id="65614" name="Line 78"/>
            <p:cNvSpPr>
              <a:spLocks noChangeShapeType="1"/>
            </p:cNvSpPr>
            <p:nvPr/>
          </p:nvSpPr>
          <p:spPr bwMode="auto">
            <a:xfrm>
              <a:off x="4344" y="2803"/>
              <a:ext cx="0" cy="91"/>
            </a:xfrm>
            <a:prstGeom prst="line">
              <a:avLst/>
            </a:prstGeom>
            <a:noFill/>
            <a:ln w="25400">
              <a:solidFill>
                <a:srgbClr val="000000"/>
              </a:solidFill>
              <a:round/>
              <a:headEnd/>
              <a:tailEnd/>
            </a:ln>
            <a:effectLst/>
          </p:spPr>
          <p:txBody>
            <a:bodyPr wrap="none" anchor="ctr"/>
            <a:lstStyle/>
            <a:p>
              <a:endParaRPr lang="en-US"/>
            </a:p>
          </p:txBody>
        </p:sp>
        <p:sp>
          <p:nvSpPr>
            <p:cNvPr id="65615" name="Line 79"/>
            <p:cNvSpPr>
              <a:spLocks noChangeShapeType="1"/>
            </p:cNvSpPr>
            <p:nvPr/>
          </p:nvSpPr>
          <p:spPr bwMode="auto">
            <a:xfrm flipV="1">
              <a:off x="4103" y="2853"/>
              <a:ext cx="0" cy="129"/>
            </a:xfrm>
            <a:prstGeom prst="line">
              <a:avLst/>
            </a:prstGeom>
            <a:noFill/>
            <a:ln w="25400">
              <a:solidFill>
                <a:srgbClr val="000000"/>
              </a:solidFill>
              <a:round/>
              <a:headEnd/>
              <a:tailEnd/>
            </a:ln>
            <a:effectLst/>
          </p:spPr>
          <p:txBody>
            <a:bodyPr wrap="none" anchor="ctr"/>
            <a:lstStyle/>
            <a:p>
              <a:endParaRPr lang="en-US"/>
            </a:p>
          </p:txBody>
        </p:sp>
        <p:sp>
          <p:nvSpPr>
            <p:cNvPr id="65616" name="Line 80"/>
            <p:cNvSpPr>
              <a:spLocks noChangeShapeType="1"/>
            </p:cNvSpPr>
            <p:nvPr/>
          </p:nvSpPr>
          <p:spPr bwMode="auto">
            <a:xfrm>
              <a:off x="4103" y="2987"/>
              <a:ext cx="0" cy="90"/>
            </a:xfrm>
            <a:prstGeom prst="line">
              <a:avLst/>
            </a:prstGeom>
            <a:noFill/>
            <a:ln w="25400">
              <a:solidFill>
                <a:srgbClr val="000000"/>
              </a:solidFill>
              <a:round/>
              <a:headEnd/>
              <a:tailEnd/>
            </a:ln>
            <a:effectLst/>
          </p:spPr>
          <p:txBody>
            <a:bodyPr wrap="none" anchor="ctr"/>
            <a:lstStyle/>
            <a:p>
              <a:endParaRPr lang="en-US"/>
            </a:p>
          </p:txBody>
        </p:sp>
        <p:sp>
          <p:nvSpPr>
            <p:cNvPr id="65617" name="Line 81"/>
            <p:cNvSpPr>
              <a:spLocks noChangeShapeType="1"/>
            </p:cNvSpPr>
            <p:nvPr/>
          </p:nvSpPr>
          <p:spPr bwMode="auto">
            <a:xfrm>
              <a:off x="3735" y="2987"/>
              <a:ext cx="0" cy="90"/>
            </a:xfrm>
            <a:prstGeom prst="line">
              <a:avLst/>
            </a:prstGeom>
            <a:noFill/>
            <a:ln w="25400">
              <a:solidFill>
                <a:srgbClr val="000000"/>
              </a:solidFill>
              <a:round/>
              <a:headEnd/>
              <a:tailEnd/>
            </a:ln>
            <a:effectLst/>
          </p:spPr>
          <p:txBody>
            <a:bodyPr wrap="none" anchor="ctr"/>
            <a:lstStyle/>
            <a:p>
              <a:endParaRPr lang="en-US"/>
            </a:p>
          </p:txBody>
        </p:sp>
        <p:sp>
          <p:nvSpPr>
            <p:cNvPr id="65618" name="Line 82"/>
            <p:cNvSpPr>
              <a:spLocks noChangeShapeType="1"/>
            </p:cNvSpPr>
            <p:nvPr/>
          </p:nvSpPr>
          <p:spPr bwMode="auto">
            <a:xfrm flipV="1">
              <a:off x="3735" y="2864"/>
              <a:ext cx="0" cy="118"/>
            </a:xfrm>
            <a:prstGeom prst="line">
              <a:avLst/>
            </a:prstGeom>
            <a:noFill/>
            <a:ln w="25400">
              <a:solidFill>
                <a:srgbClr val="000000"/>
              </a:solidFill>
              <a:round/>
              <a:headEnd/>
              <a:tailEnd/>
            </a:ln>
            <a:effectLst/>
          </p:spPr>
          <p:txBody>
            <a:bodyPr wrap="none" anchor="ctr"/>
            <a:lstStyle/>
            <a:p>
              <a:endParaRPr lang="en-US"/>
            </a:p>
          </p:txBody>
        </p:sp>
        <p:sp>
          <p:nvSpPr>
            <p:cNvPr id="65619" name="Line 83"/>
            <p:cNvSpPr>
              <a:spLocks noChangeShapeType="1"/>
            </p:cNvSpPr>
            <p:nvPr/>
          </p:nvSpPr>
          <p:spPr bwMode="auto">
            <a:xfrm flipV="1">
              <a:off x="3735" y="2509"/>
              <a:ext cx="0" cy="117"/>
            </a:xfrm>
            <a:prstGeom prst="line">
              <a:avLst/>
            </a:prstGeom>
            <a:noFill/>
            <a:ln w="25400">
              <a:solidFill>
                <a:srgbClr val="000000"/>
              </a:solidFill>
              <a:round/>
              <a:headEnd/>
              <a:tailEnd/>
            </a:ln>
            <a:effectLst/>
          </p:spPr>
          <p:txBody>
            <a:bodyPr wrap="none" anchor="ctr"/>
            <a:lstStyle/>
            <a:p>
              <a:endParaRPr lang="en-US"/>
            </a:p>
          </p:txBody>
        </p:sp>
        <p:sp>
          <p:nvSpPr>
            <p:cNvPr id="65620" name="Line 84"/>
            <p:cNvSpPr>
              <a:spLocks noChangeShapeType="1"/>
            </p:cNvSpPr>
            <p:nvPr/>
          </p:nvSpPr>
          <p:spPr bwMode="auto">
            <a:xfrm>
              <a:off x="3735" y="2631"/>
              <a:ext cx="0" cy="45"/>
            </a:xfrm>
            <a:prstGeom prst="line">
              <a:avLst/>
            </a:prstGeom>
            <a:noFill/>
            <a:ln w="25400">
              <a:solidFill>
                <a:srgbClr val="000000"/>
              </a:solidFill>
              <a:round/>
              <a:headEnd/>
              <a:tailEnd/>
            </a:ln>
            <a:effectLst/>
          </p:spPr>
          <p:txBody>
            <a:bodyPr wrap="none" anchor="ctr"/>
            <a:lstStyle/>
            <a:p>
              <a:endParaRPr lang="en-US"/>
            </a:p>
          </p:txBody>
        </p:sp>
        <p:sp>
          <p:nvSpPr>
            <p:cNvPr id="65621" name="Line 85"/>
            <p:cNvSpPr>
              <a:spLocks noChangeShapeType="1"/>
            </p:cNvSpPr>
            <p:nvPr/>
          </p:nvSpPr>
          <p:spPr bwMode="auto">
            <a:xfrm>
              <a:off x="3413" y="2895"/>
              <a:ext cx="88" cy="88"/>
            </a:xfrm>
            <a:prstGeom prst="line">
              <a:avLst/>
            </a:prstGeom>
            <a:noFill/>
            <a:ln w="25400">
              <a:solidFill>
                <a:srgbClr val="000000"/>
              </a:solidFill>
              <a:round/>
              <a:headEnd/>
              <a:tailEnd/>
            </a:ln>
            <a:effectLst/>
          </p:spPr>
          <p:txBody>
            <a:bodyPr wrap="none" anchor="ctr"/>
            <a:lstStyle/>
            <a:p>
              <a:endParaRPr lang="en-US"/>
            </a:p>
          </p:txBody>
        </p:sp>
        <p:sp>
          <p:nvSpPr>
            <p:cNvPr id="65622" name="Line 86"/>
            <p:cNvSpPr>
              <a:spLocks noChangeShapeType="1"/>
            </p:cNvSpPr>
            <p:nvPr/>
          </p:nvSpPr>
          <p:spPr bwMode="auto">
            <a:xfrm flipH="1" flipV="1">
              <a:off x="4336" y="2635"/>
              <a:ext cx="93" cy="81"/>
            </a:xfrm>
            <a:prstGeom prst="line">
              <a:avLst/>
            </a:prstGeom>
            <a:noFill/>
            <a:ln w="25400">
              <a:solidFill>
                <a:srgbClr val="000000"/>
              </a:solidFill>
              <a:round/>
              <a:headEnd/>
              <a:tailEnd/>
            </a:ln>
            <a:effectLst/>
          </p:spPr>
          <p:txBody>
            <a:bodyPr wrap="none" anchor="ctr"/>
            <a:lstStyle/>
            <a:p>
              <a:endParaRPr lang="en-US"/>
            </a:p>
          </p:txBody>
        </p:sp>
        <p:sp>
          <p:nvSpPr>
            <p:cNvPr id="65623" name="Line 87"/>
            <p:cNvSpPr>
              <a:spLocks noChangeShapeType="1"/>
            </p:cNvSpPr>
            <p:nvPr/>
          </p:nvSpPr>
          <p:spPr bwMode="auto">
            <a:xfrm flipH="1" flipV="1">
              <a:off x="3267" y="2738"/>
              <a:ext cx="81" cy="92"/>
            </a:xfrm>
            <a:prstGeom prst="line">
              <a:avLst/>
            </a:prstGeom>
            <a:noFill/>
            <a:ln w="25400">
              <a:solidFill>
                <a:srgbClr val="000000"/>
              </a:solidFill>
              <a:round/>
              <a:headEnd/>
              <a:tailEnd/>
            </a:ln>
            <a:effectLst/>
          </p:spPr>
          <p:txBody>
            <a:bodyPr wrap="none" anchor="ctr"/>
            <a:lstStyle/>
            <a:p>
              <a:endParaRPr lang="en-US"/>
            </a:p>
          </p:txBody>
        </p:sp>
        <p:sp>
          <p:nvSpPr>
            <p:cNvPr id="65624" name="Line 88"/>
            <p:cNvSpPr>
              <a:spLocks noChangeShapeType="1"/>
            </p:cNvSpPr>
            <p:nvPr/>
          </p:nvSpPr>
          <p:spPr bwMode="auto">
            <a:xfrm>
              <a:off x="2343" y="3010"/>
              <a:ext cx="77" cy="76"/>
            </a:xfrm>
            <a:prstGeom prst="line">
              <a:avLst/>
            </a:prstGeom>
            <a:noFill/>
            <a:ln w="25400">
              <a:solidFill>
                <a:srgbClr val="000000"/>
              </a:solidFill>
              <a:round/>
              <a:headEnd/>
              <a:tailEnd/>
            </a:ln>
            <a:effectLst/>
          </p:spPr>
          <p:txBody>
            <a:bodyPr wrap="none" anchor="ctr"/>
            <a:lstStyle/>
            <a:p>
              <a:endParaRPr lang="en-US"/>
            </a:p>
          </p:txBody>
        </p:sp>
        <p:sp>
          <p:nvSpPr>
            <p:cNvPr id="65625" name="Line 89"/>
            <p:cNvSpPr>
              <a:spLocks noChangeShapeType="1"/>
            </p:cNvSpPr>
            <p:nvPr/>
          </p:nvSpPr>
          <p:spPr bwMode="auto">
            <a:xfrm flipH="1">
              <a:off x="4578" y="2517"/>
              <a:ext cx="242" cy="168"/>
            </a:xfrm>
            <a:prstGeom prst="line">
              <a:avLst/>
            </a:prstGeom>
            <a:noFill/>
            <a:ln w="25400">
              <a:solidFill>
                <a:srgbClr val="000000"/>
              </a:solidFill>
              <a:round/>
              <a:headEnd/>
              <a:tailEnd/>
            </a:ln>
            <a:effectLst/>
          </p:spPr>
          <p:txBody>
            <a:bodyPr wrap="none" anchor="ctr"/>
            <a:lstStyle/>
            <a:p>
              <a:endParaRPr lang="en-US"/>
            </a:p>
          </p:txBody>
        </p:sp>
        <p:sp>
          <p:nvSpPr>
            <p:cNvPr id="65626" name="Line 90"/>
            <p:cNvSpPr>
              <a:spLocks noChangeShapeType="1"/>
            </p:cNvSpPr>
            <p:nvPr/>
          </p:nvSpPr>
          <p:spPr bwMode="auto">
            <a:xfrm flipH="1" flipV="1">
              <a:off x="4578" y="2681"/>
              <a:ext cx="219" cy="184"/>
            </a:xfrm>
            <a:prstGeom prst="line">
              <a:avLst/>
            </a:prstGeom>
            <a:noFill/>
            <a:ln w="25400">
              <a:solidFill>
                <a:srgbClr val="000000"/>
              </a:solidFill>
              <a:round/>
              <a:headEnd/>
              <a:tailEnd/>
            </a:ln>
            <a:effectLst/>
          </p:spPr>
          <p:txBody>
            <a:bodyPr wrap="none" anchor="ctr"/>
            <a:lstStyle/>
            <a:p>
              <a:endParaRPr lang="en-US"/>
            </a:p>
          </p:txBody>
        </p:sp>
        <p:sp>
          <p:nvSpPr>
            <p:cNvPr id="65627" name="Freeform 91"/>
            <p:cNvSpPr>
              <a:spLocks/>
            </p:cNvSpPr>
            <p:nvPr/>
          </p:nvSpPr>
          <p:spPr bwMode="auto">
            <a:xfrm>
              <a:off x="4578" y="2681"/>
              <a:ext cx="223" cy="188"/>
            </a:xfrm>
            <a:custGeom>
              <a:avLst/>
              <a:gdLst/>
              <a:ahLst/>
              <a:cxnLst>
                <a:cxn ang="0">
                  <a:pos x="210" y="143"/>
                </a:cxn>
                <a:cxn ang="0">
                  <a:pos x="222" y="175"/>
                </a:cxn>
                <a:cxn ang="0">
                  <a:pos x="210" y="187"/>
                </a:cxn>
                <a:cxn ang="0">
                  <a:pos x="0" y="11"/>
                </a:cxn>
                <a:cxn ang="0">
                  <a:pos x="0" y="0"/>
                </a:cxn>
                <a:cxn ang="0">
                  <a:pos x="0" y="11"/>
                </a:cxn>
                <a:cxn ang="0">
                  <a:pos x="210" y="143"/>
                </a:cxn>
              </a:cxnLst>
              <a:rect l="0" t="0" r="r" b="b"/>
              <a:pathLst>
                <a:path w="223" h="188">
                  <a:moveTo>
                    <a:pt x="210" y="143"/>
                  </a:moveTo>
                  <a:lnTo>
                    <a:pt x="222" y="175"/>
                  </a:lnTo>
                  <a:lnTo>
                    <a:pt x="210" y="187"/>
                  </a:lnTo>
                  <a:lnTo>
                    <a:pt x="0" y="11"/>
                  </a:lnTo>
                  <a:lnTo>
                    <a:pt x="0" y="0"/>
                  </a:lnTo>
                  <a:lnTo>
                    <a:pt x="0" y="11"/>
                  </a:lnTo>
                  <a:lnTo>
                    <a:pt x="210" y="143"/>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628" name="Line 92"/>
            <p:cNvSpPr>
              <a:spLocks noChangeShapeType="1"/>
            </p:cNvSpPr>
            <p:nvPr/>
          </p:nvSpPr>
          <p:spPr bwMode="auto">
            <a:xfrm flipH="1">
              <a:off x="4808" y="2868"/>
              <a:ext cx="349" cy="0"/>
            </a:xfrm>
            <a:prstGeom prst="line">
              <a:avLst/>
            </a:prstGeom>
            <a:noFill/>
            <a:ln w="12700">
              <a:solidFill>
                <a:srgbClr val="000000"/>
              </a:solidFill>
              <a:round/>
              <a:headEnd/>
              <a:tailEnd/>
            </a:ln>
            <a:effectLst/>
          </p:spPr>
          <p:txBody>
            <a:bodyPr wrap="none" anchor="ctr"/>
            <a:lstStyle/>
            <a:p>
              <a:endParaRPr lang="en-US"/>
            </a:p>
          </p:txBody>
        </p:sp>
        <p:sp>
          <p:nvSpPr>
            <p:cNvPr id="65629" name="Freeform 93"/>
            <p:cNvSpPr>
              <a:spLocks/>
            </p:cNvSpPr>
            <p:nvPr/>
          </p:nvSpPr>
          <p:spPr bwMode="auto">
            <a:xfrm>
              <a:off x="4808" y="2853"/>
              <a:ext cx="361" cy="16"/>
            </a:xfrm>
            <a:custGeom>
              <a:avLst/>
              <a:gdLst/>
              <a:ahLst/>
              <a:cxnLst>
                <a:cxn ang="0">
                  <a:pos x="348" y="0"/>
                </a:cxn>
                <a:cxn ang="0">
                  <a:pos x="360" y="7"/>
                </a:cxn>
                <a:cxn ang="0">
                  <a:pos x="348" y="15"/>
                </a:cxn>
                <a:cxn ang="0">
                  <a:pos x="0" y="15"/>
                </a:cxn>
                <a:cxn ang="0">
                  <a:pos x="0" y="7"/>
                </a:cxn>
                <a:cxn ang="0">
                  <a:pos x="0" y="0"/>
                </a:cxn>
                <a:cxn ang="0">
                  <a:pos x="348" y="0"/>
                </a:cxn>
              </a:cxnLst>
              <a:rect l="0" t="0" r="r" b="b"/>
              <a:pathLst>
                <a:path w="361" h="16">
                  <a:moveTo>
                    <a:pt x="348" y="0"/>
                  </a:moveTo>
                  <a:lnTo>
                    <a:pt x="360" y="7"/>
                  </a:lnTo>
                  <a:lnTo>
                    <a:pt x="348" y="15"/>
                  </a:lnTo>
                  <a:lnTo>
                    <a:pt x="0" y="15"/>
                  </a:lnTo>
                  <a:lnTo>
                    <a:pt x="0" y="7"/>
                  </a:lnTo>
                  <a:lnTo>
                    <a:pt x="0" y="0"/>
                  </a:lnTo>
                  <a:lnTo>
                    <a:pt x="348"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630" name="Line 94"/>
            <p:cNvSpPr>
              <a:spLocks noChangeShapeType="1"/>
            </p:cNvSpPr>
            <p:nvPr/>
          </p:nvSpPr>
          <p:spPr bwMode="auto">
            <a:xfrm flipH="1">
              <a:off x="5176" y="2689"/>
              <a:ext cx="230" cy="168"/>
            </a:xfrm>
            <a:prstGeom prst="line">
              <a:avLst/>
            </a:prstGeom>
            <a:noFill/>
            <a:ln w="25400">
              <a:solidFill>
                <a:srgbClr val="000000"/>
              </a:solidFill>
              <a:round/>
              <a:headEnd/>
              <a:tailEnd/>
            </a:ln>
            <a:effectLst/>
          </p:spPr>
          <p:txBody>
            <a:bodyPr wrap="none" anchor="ctr"/>
            <a:lstStyle/>
            <a:p>
              <a:endParaRPr lang="en-US"/>
            </a:p>
          </p:txBody>
        </p:sp>
        <p:sp>
          <p:nvSpPr>
            <p:cNvPr id="65631" name="Freeform 95"/>
            <p:cNvSpPr>
              <a:spLocks/>
            </p:cNvSpPr>
            <p:nvPr/>
          </p:nvSpPr>
          <p:spPr bwMode="auto">
            <a:xfrm>
              <a:off x="5176" y="2681"/>
              <a:ext cx="234" cy="188"/>
            </a:xfrm>
            <a:custGeom>
              <a:avLst/>
              <a:gdLst/>
              <a:ahLst/>
              <a:cxnLst>
                <a:cxn ang="0">
                  <a:pos x="222" y="0"/>
                </a:cxn>
                <a:cxn ang="0">
                  <a:pos x="233" y="0"/>
                </a:cxn>
                <a:cxn ang="0">
                  <a:pos x="222" y="22"/>
                </a:cxn>
                <a:cxn ang="0">
                  <a:pos x="0" y="187"/>
                </a:cxn>
                <a:cxn ang="0">
                  <a:pos x="0" y="175"/>
                </a:cxn>
                <a:cxn ang="0">
                  <a:pos x="0" y="143"/>
                </a:cxn>
                <a:cxn ang="0">
                  <a:pos x="222" y="0"/>
                </a:cxn>
              </a:cxnLst>
              <a:rect l="0" t="0" r="r" b="b"/>
              <a:pathLst>
                <a:path w="234" h="188">
                  <a:moveTo>
                    <a:pt x="222" y="0"/>
                  </a:moveTo>
                  <a:lnTo>
                    <a:pt x="233" y="0"/>
                  </a:lnTo>
                  <a:lnTo>
                    <a:pt x="222" y="22"/>
                  </a:lnTo>
                  <a:lnTo>
                    <a:pt x="0" y="187"/>
                  </a:lnTo>
                  <a:lnTo>
                    <a:pt x="0" y="175"/>
                  </a:lnTo>
                  <a:lnTo>
                    <a:pt x="0" y="143"/>
                  </a:lnTo>
                  <a:lnTo>
                    <a:pt x="222" y="0"/>
                  </a:lnTo>
                </a:path>
              </a:pathLst>
            </a:custGeom>
            <a:solidFill>
              <a:srgbClr val="000000"/>
            </a:solidFill>
            <a:ln w="127000" cap="rnd" cmpd="sng">
              <a:noFill/>
              <a:prstDash val="solid"/>
              <a:round/>
              <a:headEnd type="none" w="med" len="med"/>
              <a:tailEnd type="none" w="med" len="med"/>
            </a:ln>
            <a:effectLst/>
          </p:spPr>
          <p:txBody>
            <a:bodyPr/>
            <a:lstStyle/>
            <a:p>
              <a:endParaRPr lang="en-US"/>
            </a:p>
          </p:txBody>
        </p:sp>
        <p:sp>
          <p:nvSpPr>
            <p:cNvPr id="65632" name="Line 96"/>
            <p:cNvSpPr>
              <a:spLocks noChangeShapeType="1"/>
            </p:cNvSpPr>
            <p:nvPr/>
          </p:nvSpPr>
          <p:spPr bwMode="auto">
            <a:xfrm flipH="1" flipV="1">
              <a:off x="5210" y="2532"/>
              <a:ext cx="219" cy="161"/>
            </a:xfrm>
            <a:prstGeom prst="line">
              <a:avLst/>
            </a:prstGeom>
            <a:noFill/>
            <a:ln w="25400">
              <a:solidFill>
                <a:srgbClr val="000000"/>
              </a:solidFill>
              <a:round/>
              <a:headEnd/>
              <a:tailEnd/>
            </a:ln>
            <a:effectLst/>
          </p:spPr>
          <p:txBody>
            <a:bodyPr wrap="none" anchor="ctr"/>
            <a:lstStyle/>
            <a:p>
              <a:endParaRPr lang="en-US"/>
            </a:p>
          </p:txBody>
        </p:sp>
        <p:sp>
          <p:nvSpPr>
            <p:cNvPr id="65633" name="Line 97"/>
            <p:cNvSpPr>
              <a:spLocks noChangeShapeType="1"/>
            </p:cNvSpPr>
            <p:nvPr/>
          </p:nvSpPr>
          <p:spPr bwMode="auto">
            <a:xfrm>
              <a:off x="4812" y="2513"/>
              <a:ext cx="306" cy="0"/>
            </a:xfrm>
            <a:prstGeom prst="line">
              <a:avLst/>
            </a:prstGeom>
            <a:noFill/>
            <a:ln w="12700">
              <a:solidFill>
                <a:srgbClr val="000000"/>
              </a:solidFill>
              <a:round/>
              <a:headEnd/>
              <a:tailEnd/>
            </a:ln>
            <a:effectLst/>
          </p:spPr>
          <p:txBody>
            <a:bodyPr wrap="none" anchor="ctr"/>
            <a:lstStyle/>
            <a:p>
              <a:endParaRPr lang="en-US"/>
            </a:p>
          </p:txBody>
        </p:sp>
        <p:sp>
          <p:nvSpPr>
            <p:cNvPr id="65634" name="Line 98"/>
            <p:cNvSpPr>
              <a:spLocks noChangeShapeType="1"/>
            </p:cNvSpPr>
            <p:nvPr/>
          </p:nvSpPr>
          <p:spPr bwMode="auto">
            <a:xfrm flipV="1">
              <a:off x="4586" y="2577"/>
              <a:ext cx="0" cy="107"/>
            </a:xfrm>
            <a:prstGeom prst="line">
              <a:avLst/>
            </a:prstGeom>
            <a:noFill/>
            <a:ln w="25400">
              <a:solidFill>
                <a:srgbClr val="000000"/>
              </a:solidFill>
              <a:round/>
              <a:headEnd/>
              <a:tailEnd/>
            </a:ln>
            <a:effectLst/>
          </p:spPr>
          <p:txBody>
            <a:bodyPr wrap="none" anchor="ctr"/>
            <a:lstStyle/>
            <a:p>
              <a:endParaRPr lang="en-US"/>
            </a:p>
          </p:txBody>
        </p:sp>
        <p:sp>
          <p:nvSpPr>
            <p:cNvPr id="65635" name="Line 99"/>
            <p:cNvSpPr>
              <a:spLocks noChangeShapeType="1"/>
            </p:cNvSpPr>
            <p:nvPr/>
          </p:nvSpPr>
          <p:spPr bwMode="auto">
            <a:xfrm>
              <a:off x="4586" y="2689"/>
              <a:ext cx="0" cy="170"/>
            </a:xfrm>
            <a:prstGeom prst="line">
              <a:avLst/>
            </a:prstGeom>
            <a:noFill/>
            <a:ln w="25400">
              <a:solidFill>
                <a:srgbClr val="000000"/>
              </a:solidFill>
              <a:round/>
              <a:headEnd/>
              <a:tailEnd/>
            </a:ln>
            <a:effectLst/>
          </p:spPr>
          <p:txBody>
            <a:bodyPr wrap="none" anchor="ctr"/>
            <a:lstStyle/>
            <a:p>
              <a:endParaRPr lang="en-US"/>
            </a:p>
          </p:txBody>
        </p:sp>
        <p:sp>
          <p:nvSpPr>
            <p:cNvPr id="65636" name="Line 100"/>
            <p:cNvSpPr>
              <a:spLocks noChangeShapeType="1"/>
            </p:cNvSpPr>
            <p:nvPr/>
          </p:nvSpPr>
          <p:spPr bwMode="auto">
            <a:xfrm flipV="1">
              <a:off x="5425" y="2520"/>
              <a:ext cx="0" cy="164"/>
            </a:xfrm>
            <a:prstGeom prst="line">
              <a:avLst/>
            </a:prstGeom>
            <a:noFill/>
            <a:ln w="25400">
              <a:solidFill>
                <a:srgbClr val="000000"/>
              </a:solidFill>
              <a:round/>
              <a:headEnd/>
              <a:tailEnd/>
            </a:ln>
            <a:effectLst/>
          </p:spPr>
          <p:txBody>
            <a:bodyPr wrap="none" anchor="ctr"/>
            <a:lstStyle/>
            <a:p>
              <a:endParaRPr lang="en-US"/>
            </a:p>
          </p:txBody>
        </p:sp>
        <p:sp>
          <p:nvSpPr>
            <p:cNvPr id="65637" name="Line 101"/>
            <p:cNvSpPr>
              <a:spLocks noChangeShapeType="1"/>
            </p:cNvSpPr>
            <p:nvPr/>
          </p:nvSpPr>
          <p:spPr bwMode="auto">
            <a:xfrm>
              <a:off x="5425" y="2689"/>
              <a:ext cx="0" cy="101"/>
            </a:xfrm>
            <a:prstGeom prst="line">
              <a:avLst/>
            </a:prstGeom>
            <a:noFill/>
            <a:ln w="25400">
              <a:solidFill>
                <a:srgbClr val="000000"/>
              </a:solidFill>
              <a:round/>
              <a:headEnd/>
              <a:tailEnd/>
            </a:ln>
            <a:effectLst/>
          </p:spPr>
          <p:txBody>
            <a:bodyPr wrap="none" anchor="ctr"/>
            <a:lstStyle/>
            <a:p>
              <a:endParaRPr lang="en-US"/>
            </a:p>
          </p:txBody>
        </p:sp>
        <p:sp>
          <p:nvSpPr>
            <p:cNvPr id="65638" name="Line 102"/>
            <p:cNvSpPr>
              <a:spLocks noChangeShapeType="1"/>
            </p:cNvSpPr>
            <p:nvPr/>
          </p:nvSpPr>
          <p:spPr bwMode="auto">
            <a:xfrm flipV="1">
              <a:off x="5184" y="2738"/>
              <a:ext cx="0" cy="129"/>
            </a:xfrm>
            <a:prstGeom prst="line">
              <a:avLst/>
            </a:prstGeom>
            <a:noFill/>
            <a:ln w="25400">
              <a:solidFill>
                <a:srgbClr val="000000"/>
              </a:solidFill>
              <a:round/>
              <a:headEnd/>
              <a:tailEnd/>
            </a:ln>
            <a:effectLst/>
          </p:spPr>
          <p:txBody>
            <a:bodyPr wrap="none" anchor="ctr"/>
            <a:lstStyle/>
            <a:p>
              <a:endParaRPr lang="en-US"/>
            </a:p>
          </p:txBody>
        </p:sp>
        <p:sp>
          <p:nvSpPr>
            <p:cNvPr id="65639" name="Line 103"/>
            <p:cNvSpPr>
              <a:spLocks noChangeShapeType="1"/>
            </p:cNvSpPr>
            <p:nvPr/>
          </p:nvSpPr>
          <p:spPr bwMode="auto">
            <a:xfrm>
              <a:off x="5184" y="2872"/>
              <a:ext cx="0" cy="91"/>
            </a:xfrm>
            <a:prstGeom prst="line">
              <a:avLst/>
            </a:prstGeom>
            <a:noFill/>
            <a:ln w="25400">
              <a:solidFill>
                <a:srgbClr val="000000"/>
              </a:solidFill>
              <a:round/>
              <a:headEnd/>
              <a:tailEnd/>
            </a:ln>
            <a:effectLst/>
          </p:spPr>
          <p:txBody>
            <a:bodyPr wrap="none" anchor="ctr"/>
            <a:lstStyle/>
            <a:p>
              <a:endParaRPr lang="en-US"/>
            </a:p>
          </p:txBody>
        </p:sp>
        <p:sp>
          <p:nvSpPr>
            <p:cNvPr id="65640" name="Line 104"/>
            <p:cNvSpPr>
              <a:spLocks noChangeShapeType="1"/>
            </p:cNvSpPr>
            <p:nvPr/>
          </p:nvSpPr>
          <p:spPr bwMode="auto">
            <a:xfrm>
              <a:off x="4816" y="2872"/>
              <a:ext cx="0" cy="91"/>
            </a:xfrm>
            <a:prstGeom prst="line">
              <a:avLst/>
            </a:prstGeom>
            <a:noFill/>
            <a:ln w="25400">
              <a:solidFill>
                <a:srgbClr val="000000"/>
              </a:solidFill>
              <a:round/>
              <a:headEnd/>
              <a:tailEnd/>
            </a:ln>
            <a:effectLst/>
          </p:spPr>
          <p:txBody>
            <a:bodyPr wrap="none" anchor="ctr"/>
            <a:lstStyle/>
            <a:p>
              <a:endParaRPr lang="en-US"/>
            </a:p>
          </p:txBody>
        </p:sp>
        <p:sp>
          <p:nvSpPr>
            <p:cNvPr id="65641" name="Line 105"/>
            <p:cNvSpPr>
              <a:spLocks noChangeShapeType="1"/>
            </p:cNvSpPr>
            <p:nvPr/>
          </p:nvSpPr>
          <p:spPr bwMode="auto">
            <a:xfrm flipV="1">
              <a:off x="4816" y="2750"/>
              <a:ext cx="0" cy="117"/>
            </a:xfrm>
            <a:prstGeom prst="line">
              <a:avLst/>
            </a:prstGeom>
            <a:noFill/>
            <a:ln w="25400">
              <a:solidFill>
                <a:srgbClr val="000000"/>
              </a:solidFill>
              <a:round/>
              <a:headEnd/>
              <a:tailEnd/>
            </a:ln>
            <a:effectLst/>
          </p:spPr>
          <p:txBody>
            <a:bodyPr wrap="none" anchor="ctr"/>
            <a:lstStyle/>
            <a:p>
              <a:endParaRPr lang="en-US"/>
            </a:p>
          </p:txBody>
        </p:sp>
        <p:sp>
          <p:nvSpPr>
            <p:cNvPr id="65642" name="Line 106"/>
            <p:cNvSpPr>
              <a:spLocks noChangeShapeType="1"/>
            </p:cNvSpPr>
            <p:nvPr/>
          </p:nvSpPr>
          <p:spPr bwMode="auto">
            <a:xfrm flipV="1">
              <a:off x="4816" y="2394"/>
              <a:ext cx="0" cy="118"/>
            </a:xfrm>
            <a:prstGeom prst="line">
              <a:avLst/>
            </a:prstGeom>
            <a:noFill/>
            <a:ln w="25400">
              <a:solidFill>
                <a:srgbClr val="000000"/>
              </a:solidFill>
              <a:round/>
              <a:headEnd/>
              <a:tailEnd/>
            </a:ln>
            <a:effectLst/>
          </p:spPr>
          <p:txBody>
            <a:bodyPr wrap="none" anchor="ctr"/>
            <a:lstStyle/>
            <a:p>
              <a:endParaRPr lang="en-US"/>
            </a:p>
          </p:txBody>
        </p:sp>
        <p:sp>
          <p:nvSpPr>
            <p:cNvPr id="65643" name="Line 107"/>
            <p:cNvSpPr>
              <a:spLocks noChangeShapeType="1"/>
            </p:cNvSpPr>
            <p:nvPr/>
          </p:nvSpPr>
          <p:spPr bwMode="auto">
            <a:xfrm>
              <a:off x="4816" y="2517"/>
              <a:ext cx="0" cy="44"/>
            </a:xfrm>
            <a:prstGeom prst="line">
              <a:avLst/>
            </a:prstGeom>
            <a:noFill/>
            <a:ln w="25400">
              <a:solidFill>
                <a:srgbClr val="000000"/>
              </a:solidFill>
              <a:round/>
              <a:headEnd/>
              <a:tailEnd/>
            </a:ln>
            <a:effectLst/>
          </p:spPr>
          <p:txBody>
            <a:bodyPr wrap="none" anchor="ctr"/>
            <a:lstStyle/>
            <a:p>
              <a:endParaRPr lang="en-US"/>
            </a:p>
          </p:txBody>
        </p:sp>
        <p:sp>
          <p:nvSpPr>
            <p:cNvPr id="65644" name="Line 108"/>
            <p:cNvSpPr>
              <a:spLocks noChangeShapeType="1"/>
            </p:cNvSpPr>
            <p:nvPr/>
          </p:nvSpPr>
          <p:spPr bwMode="auto">
            <a:xfrm flipH="1" flipV="1">
              <a:off x="5417" y="2520"/>
              <a:ext cx="81" cy="81"/>
            </a:xfrm>
            <a:prstGeom prst="line">
              <a:avLst/>
            </a:prstGeom>
            <a:noFill/>
            <a:ln w="25400">
              <a:solidFill>
                <a:srgbClr val="000000"/>
              </a:solidFill>
              <a:round/>
              <a:headEnd/>
              <a:tailEnd/>
            </a:ln>
            <a:effectLst/>
          </p:spPr>
          <p:txBody>
            <a:bodyPr wrap="none" anchor="ctr"/>
            <a:lstStyle/>
            <a:p>
              <a:endParaRPr lang="en-US"/>
            </a:p>
          </p:txBody>
        </p:sp>
        <p:sp>
          <p:nvSpPr>
            <p:cNvPr id="65645" name="Line 109"/>
            <p:cNvSpPr>
              <a:spLocks noChangeShapeType="1"/>
            </p:cNvSpPr>
            <p:nvPr/>
          </p:nvSpPr>
          <p:spPr bwMode="auto">
            <a:xfrm>
              <a:off x="4494" y="2781"/>
              <a:ext cx="88" cy="87"/>
            </a:xfrm>
            <a:prstGeom prst="line">
              <a:avLst/>
            </a:prstGeom>
            <a:noFill/>
            <a:ln w="25400">
              <a:solidFill>
                <a:srgbClr val="000000"/>
              </a:solidFill>
              <a:round/>
              <a:headEnd/>
              <a:tailEnd/>
            </a:ln>
            <a:effectLst/>
          </p:spPr>
          <p:txBody>
            <a:bodyPr wrap="none" anchor="ctr"/>
            <a:lstStyle/>
            <a:p>
              <a:endParaRPr lang="en-US"/>
            </a:p>
          </p:txBody>
        </p:sp>
        <p:sp>
          <p:nvSpPr>
            <p:cNvPr id="65646" name="Rectangle 110"/>
            <p:cNvSpPr>
              <a:spLocks noChangeArrowheads="1"/>
            </p:cNvSpPr>
            <p:nvPr/>
          </p:nvSpPr>
          <p:spPr bwMode="auto">
            <a:xfrm>
              <a:off x="784" y="2892"/>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47" name="Rectangle 111"/>
            <p:cNvSpPr>
              <a:spLocks noChangeArrowheads="1"/>
            </p:cNvSpPr>
            <p:nvPr/>
          </p:nvSpPr>
          <p:spPr bwMode="auto">
            <a:xfrm>
              <a:off x="186" y="2915"/>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48" name="Rectangle 112"/>
            <p:cNvSpPr>
              <a:spLocks noChangeArrowheads="1"/>
            </p:cNvSpPr>
            <p:nvPr/>
          </p:nvSpPr>
          <p:spPr bwMode="auto">
            <a:xfrm>
              <a:off x="1037" y="3225"/>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49" name="Rectangle 113"/>
            <p:cNvSpPr>
              <a:spLocks noChangeArrowheads="1"/>
            </p:cNvSpPr>
            <p:nvPr/>
          </p:nvSpPr>
          <p:spPr bwMode="auto">
            <a:xfrm>
              <a:off x="796" y="308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50" name="Rectangle 114"/>
            <p:cNvSpPr>
              <a:spLocks noChangeArrowheads="1"/>
            </p:cNvSpPr>
            <p:nvPr/>
          </p:nvSpPr>
          <p:spPr bwMode="auto">
            <a:xfrm>
              <a:off x="784" y="3408"/>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sp>
          <p:nvSpPr>
            <p:cNvPr id="65651" name="Rectangle 115"/>
            <p:cNvSpPr>
              <a:spLocks noChangeArrowheads="1"/>
            </p:cNvSpPr>
            <p:nvPr/>
          </p:nvSpPr>
          <p:spPr bwMode="auto">
            <a:xfrm>
              <a:off x="428" y="3408"/>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52" name="Rectangle 116"/>
            <p:cNvSpPr>
              <a:spLocks noChangeArrowheads="1"/>
            </p:cNvSpPr>
            <p:nvPr/>
          </p:nvSpPr>
          <p:spPr bwMode="auto">
            <a:xfrm>
              <a:off x="416" y="3098"/>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nvGrpSpPr>
            <p:cNvPr id="3" name="Group 120"/>
            <p:cNvGrpSpPr>
              <a:grpSpLocks/>
            </p:cNvGrpSpPr>
            <p:nvPr/>
          </p:nvGrpSpPr>
          <p:grpSpPr bwMode="auto">
            <a:xfrm>
              <a:off x="428" y="2743"/>
              <a:ext cx="390" cy="164"/>
              <a:chOff x="428" y="2743"/>
              <a:chExt cx="390" cy="164"/>
            </a:xfrm>
          </p:grpSpPr>
          <p:sp>
            <p:nvSpPr>
              <p:cNvPr id="65653" name="Rectangle 117"/>
              <p:cNvSpPr>
                <a:spLocks noChangeArrowheads="1"/>
              </p:cNvSpPr>
              <p:nvPr/>
            </p:nvSpPr>
            <p:spPr bwMode="auto">
              <a:xfrm>
                <a:off x="428" y="2743"/>
                <a:ext cx="238"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CH</a:t>
                </a:r>
              </a:p>
            </p:txBody>
          </p:sp>
          <p:sp>
            <p:nvSpPr>
              <p:cNvPr id="65654" name="Rectangle 118"/>
              <p:cNvSpPr>
                <a:spLocks noChangeArrowheads="1"/>
              </p:cNvSpPr>
              <p:nvPr/>
            </p:nvSpPr>
            <p:spPr bwMode="auto">
              <a:xfrm>
                <a:off x="544" y="2776"/>
                <a:ext cx="153" cy="131"/>
              </a:xfrm>
              <a:prstGeom prst="rect">
                <a:avLst/>
              </a:prstGeom>
              <a:noFill/>
              <a:ln w="12700">
                <a:noFill/>
                <a:miter lim="800000"/>
                <a:headEnd/>
                <a:tailEnd/>
              </a:ln>
              <a:effectLst/>
            </p:spPr>
            <p:txBody>
              <a:bodyPr wrap="none" lIns="90487" tIns="44450" rIns="90487" bIns="44450">
                <a:spAutoFit/>
              </a:bodyPr>
              <a:lstStyle/>
              <a:p>
                <a:r>
                  <a:rPr lang="en-US" sz="700" b="1">
                    <a:solidFill>
                      <a:srgbClr val="000000"/>
                    </a:solidFill>
                    <a:latin typeface="Helvetica" pitchFamily="34" charset="0"/>
                  </a:rPr>
                  <a:t>2</a:t>
                </a:r>
              </a:p>
            </p:txBody>
          </p:sp>
          <p:sp>
            <p:nvSpPr>
              <p:cNvPr id="65655" name="Rectangle 119"/>
              <p:cNvSpPr>
                <a:spLocks noChangeArrowheads="1"/>
              </p:cNvSpPr>
              <p:nvPr/>
            </p:nvSpPr>
            <p:spPr bwMode="auto">
              <a:xfrm>
                <a:off x="576" y="2743"/>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sp>
          <p:nvSpPr>
            <p:cNvPr id="65657" name="Rectangle 121"/>
            <p:cNvSpPr>
              <a:spLocks noChangeArrowheads="1"/>
            </p:cNvSpPr>
            <p:nvPr/>
          </p:nvSpPr>
          <p:spPr bwMode="auto">
            <a:xfrm>
              <a:off x="416" y="300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58" name="Rectangle 122"/>
            <p:cNvSpPr>
              <a:spLocks noChangeArrowheads="1"/>
            </p:cNvSpPr>
            <p:nvPr/>
          </p:nvSpPr>
          <p:spPr bwMode="auto">
            <a:xfrm>
              <a:off x="1865" y="2777"/>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59" name="Rectangle 123"/>
            <p:cNvSpPr>
              <a:spLocks noChangeArrowheads="1"/>
            </p:cNvSpPr>
            <p:nvPr/>
          </p:nvSpPr>
          <p:spPr bwMode="auto">
            <a:xfrm>
              <a:off x="1267" y="2800"/>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60" name="Rectangle 124"/>
            <p:cNvSpPr>
              <a:spLocks noChangeArrowheads="1"/>
            </p:cNvSpPr>
            <p:nvPr/>
          </p:nvSpPr>
          <p:spPr bwMode="auto">
            <a:xfrm>
              <a:off x="2107" y="3110"/>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61" name="Rectangle 125"/>
            <p:cNvSpPr>
              <a:spLocks noChangeArrowheads="1"/>
            </p:cNvSpPr>
            <p:nvPr/>
          </p:nvSpPr>
          <p:spPr bwMode="auto">
            <a:xfrm>
              <a:off x="1865" y="2972"/>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62" name="Rectangle 126"/>
            <p:cNvSpPr>
              <a:spLocks noChangeArrowheads="1"/>
            </p:cNvSpPr>
            <p:nvPr/>
          </p:nvSpPr>
          <p:spPr bwMode="auto">
            <a:xfrm>
              <a:off x="1865" y="3294"/>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sp>
          <p:nvSpPr>
            <p:cNvPr id="65663" name="Rectangle 127"/>
            <p:cNvSpPr>
              <a:spLocks noChangeArrowheads="1"/>
            </p:cNvSpPr>
            <p:nvPr/>
          </p:nvSpPr>
          <p:spPr bwMode="auto">
            <a:xfrm>
              <a:off x="1497" y="3294"/>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64" name="Rectangle 128"/>
            <p:cNvSpPr>
              <a:spLocks noChangeArrowheads="1"/>
            </p:cNvSpPr>
            <p:nvPr/>
          </p:nvSpPr>
          <p:spPr bwMode="auto">
            <a:xfrm>
              <a:off x="1497" y="2984"/>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nvGrpSpPr>
            <p:cNvPr id="4" name="Group 132"/>
            <p:cNvGrpSpPr>
              <a:grpSpLocks/>
            </p:cNvGrpSpPr>
            <p:nvPr/>
          </p:nvGrpSpPr>
          <p:grpSpPr bwMode="auto">
            <a:xfrm>
              <a:off x="1497" y="2628"/>
              <a:ext cx="390" cy="164"/>
              <a:chOff x="1497" y="2628"/>
              <a:chExt cx="390" cy="164"/>
            </a:xfrm>
          </p:grpSpPr>
          <p:sp>
            <p:nvSpPr>
              <p:cNvPr id="65665" name="Rectangle 129"/>
              <p:cNvSpPr>
                <a:spLocks noChangeArrowheads="1"/>
              </p:cNvSpPr>
              <p:nvPr/>
            </p:nvSpPr>
            <p:spPr bwMode="auto">
              <a:xfrm>
                <a:off x="1497" y="2628"/>
                <a:ext cx="238"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CH</a:t>
                </a:r>
              </a:p>
            </p:txBody>
          </p:sp>
          <p:sp>
            <p:nvSpPr>
              <p:cNvPr id="65666" name="Rectangle 130"/>
              <p:cNvSpPr>
                <a:spLocks noChangeArrowheads="1"/>
              </p:cNvSpPr>
              <p:nvPr/>
            </p:nvSpPr>
            <p:spPr bwMode="auto">
              <a:xfrm>
                <a:off x="1614" y="2661"/>
                <a:ext cx="153" cy="131"/>
              </a:xfrm>
              <a:prstGeom prst="rect">
                <a:avLst/>
              </a:prstGeom>
              <a:noFill/>
              <a:ln w="12700">
                <a:noFill/>
                <a:miter lim="800000"/>
                <a:headEnd/>
                <a:tailEnd/>
              </a:ln>
              <a:effectLst/>
            </p:spPr>
            <p:txBody>
              <a:bodyPr wrap="none" lIns="90487" tIns="44450" rIns="90487" bIns="44450">
                <a:spAutoFit/>
              </a:bodyPr>
              <a:lstStyle/>
              <a:p>
                <a:r>
                  <a:rPr lang="en-US" sz="700" b="1">
                    <a:solidFill>
                      <a:srgbClr val="000000"/>
                    </a:solidFill>
                    <a:latin typeface="Helvetica" pitchFamily="34" charset="0"/>
                  </a:rPr>
                  <a:t>2</a:t>
                </a:r>
              </a:p>
            </p:txBody>
          </p:sp>
          <p:sp>
            <p:nvSpPr>
              <p:cNvPr id="65667" name="Rectangle 131"/>
              <p:cNvSpPr>
                <a:spLocks noChangeArrowheads="1"/>
              </p:cNvSpPr>
              <p:nvPr/>
            </p:nvSpPr>
            <p:spPr bwMode="auto">
              <a:xfrm>
                <a:off x="1645" y="2628"/>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sp>
          <p:nvSpPr>
            <p:cNvPr id="65669" name="Rectangle 133"/>
            <p:cNvSpPr>
              <a:spLocks noChangeArrowheads="1"/>
            </p:cNvSpPr>
            <p:nvPr/>
          </p:nvSpPr>
          <p:spPr bwMode="auto">
            <a:xfrm>
              <a:off x="1497" y="2892"/>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70" name="Rectangle 134"/>
            <p:cNvSpPr>
              <a:spLocks noChangeArrowheads="1"/>
            </p:cNvSpPr>
            <p:nvPr/>
          </p:nvSpPr>
          <p:spPr bwMode="auto">
            <a:xfrm>
              <a:off x="1141" y="3018"/>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71" name="Rectangle 135"/>
            <p:cNvSpPr>
              <a:spLocks noChangeArrowheads="1"/>
            </p:cNvSpPr>
            <p:nvPr/>
          </p:nvSpPr>
          <p:spPr bwMode="auto">
            <a:xfrm>
              <a:off x="2222" y="2903"/>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72" name="Rectangle 136"/>
            <p:cNvSpPr>
              <a:spLocks noChangeArrowheads="1"/>
            </p:cNvSpPr>
            <p:nvPr/>
          </p:nvSpPr>
          <p:spPr bwMode="auto">
            <a:xfrm>
              <a:off x="2935" y="2662"/>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73" name="Rectangle 137"/>
            <p:cNvSpPr>
              <a:spLocks noChangeArrowheads="1"/>
            </p:cNvSpPr>
            <p:nvPr/>
          </p:nvSpPr>
          <p:spPr bwMode="auto">
            <a:xfrm>
              <a:off x="2337" y="269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74" name="Rectangle 138"/>
            <p:cNvSpPr>
              <a:spLocks noChangeArrowheads="1"/>
            </p:cNvSpPr>
            <p:nvPr/>
          </p:nvSpPr>
          <p:spPr bwMode="auto">
            <a:xfrm>
              <a:off x="3188" y="300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75" name="Rectangle 139"/>
            <p:cNvSpPr>
              <a:spLocks noChangeArrowheads="1"/>
            </p:cNvSpPr>
            <p:nvPr/>
          </p:nvSpPr>
          <p:spPr bwMode="auto">
            <a:xfrm>
              <a:off x="2946" y="285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76" name="Rectangle 140"/>
            <p:cNvSpPr>
              <a:spLocks noChangeArrowheads="1"/>
            </p:cNvSpPr>
            <p:nvPr/>
          </p:nvSpPr>
          <p:spPr bwMode="auto">
            <a:xfrm>
              <a:off x="2935" y="3179"/>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sp>
          <p:nvSpPr>
            <p:cNvPr id="65677" name="Rectangle 141"/>
            <p:cNvSpPr>
              <a:spLocks noChangeArrowheads="1"/>
            </p:cNvSpPr>
            <p:nvPr/>
          </p:nvSpPr>
          <p:spPr bwMode="auto">
            <a:xfrm>
              <a:off x="2578" y="3179"/>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78" name="Rectangle 142"/>
            <p:cNvSpPr>
              <a:spLocks noChangeArrowheads="1"/>
            </p:cNvSpPr>
            <p:nvPr/>
          </p:nvSpPr>
          <p:spPr bwMode="auto">
            <a:xfrm>
              <a:off x="2567" y="2869"/>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nvGrpSpPr>
            <p:cNvPr id="5" name="Group 146"/>
            <p:cNvGrpSpPr>
              <a:grpSpLocks/>
            </p:cNvGrpSpPr>
            <p:nvPr/>
          </p:nvGrpSpPr>
          <p:grpSpPr bwMode="auto">
            <a:xfrm>
              <a:off x="2578" y="2513"/>
              <a:ext cx="390" cy="165"/>
              <a:chOff x="2578" y="2513"/>
              <a:chExt cx="390" cy="165"/>
            </a:xfrm>
          </p:grpSpPr>
          <p:sp>
            <p:nvSpPr>
              <p:cNvPr id="65679" name="Rectangle 143"/>
              <p:cNvSpPr>
                <a:spLocks noChangeArrowheads="1"/>
              </p:cNvSpPr>
              <p:nvPr/>
            </p:nvSpPr>
            <p:spPr bwMode="auto">
              <a:xfrm>
                <a:off x="2578" y="2513"/>
                <a:ext cx="238"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CH</a:t>
                </a:r>
              </a:p>
            </p:txBody>
          </p:sp>
          <p:sp>
            <p:nvSpPr>
              <p:cNvPr id="65680" name="Rectangle 144"/>
              <p:cNvSpPr>
                <a:spLocks noChangeArrowheads="1"/>
              </p:cNvSpPr>
              <p:nvPr/>
            </p:nvSpPr>
            <p:spPr bwMode="auto">
              <a:xfrm>
                <a:off x="2695" y="2547"/>
                <a:ext cx="153" cy="131"/>
              </a:xfrm>
              <a:prstGeom prst="rect">
                <a:avLst/>
              </a:prstGeom>
              <a:noFill/>
              <a:ln w="12700">
                <a:noFill/>
                <a:miter lim="800000"/>
                <a:headEnd/>
                <a:tailEnd/>
              </a:ln>
              <a:effectLst/>
            </p:spPr>
            <p:txBody>
              <a:bodyPr wrap="none" lIns="90487" tIns="44450" rIns="90487" bIns="44450">
                <a:spAutoFit/>
              </a:bodyPr>
              <a:lstStyle/>
              <a:p>
                <a:r>
                  <a:rPr lang="en-US" sz="700" b="1">
                    <a:solidFill>
                      <a:srgbClr val="000000"/>
                    </a:solidFill>
                    <a:latin typeface="Helvetica" pitchFamily="34" charset="0"/>
                  </a:rPr>
                  <a:t>2</a:t>
                </a:r>
              </a:p>
            </p:txBody>
          </p:sp>
          <p:sp>
            <p:nvSpPr>
              <p:cNvPr id="65681" name="Rectangle 145"/>
              <p:cNvSpPr>
                <a:spLocks noChangeArrowheads="1"/>
              </p:cNvSpPr>
              <p:nvPr/>
            </p:nvSpPr>
            <p:spPr bwMode="auto">
              <a:xfrm>
                <a:off x="2726" y="2513"/>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sp>
          <p:nvSpPr>
            <p:cNvPr id="65683" name="Rectangle 147"/>
            <p:cNvSpPr>
              <a:spLocks noChangeArrowheads="1"/>
            </p:cNvSpPr>
            <p:nvPr/>
          </p:nvSpPr>
          <p:spPr bwMode="auto">
            <a:xfrm>
              <a:off x="2578" y="277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84" name="Rectangle 148"/>
            <p:cNvSpPr>
              <a:spLocks noChangeArrowheads="1"/>
            </p:cNvSpPr>
            <p:nvPr/>
          </p:nvSpPr>
          <p:spPr bwMode="auto">
            <a:xfrm>
              <a:off x="4016" y="2548"/>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85" name="Rectangle 149"/>
            <p:cNvSpPr>
              <a:spLocks noChangeArrowheads="1"/>
            </p:cNvSpPr>
            <p:nvPr/>
          </p:nvSpPr>
          <p:spPr bwMode="auto">
            <a:xfrm>
              <a:off x="3418" y="2582"/>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86" name="Rectangle 150"/>
            <p:cNvSpPr>
              <a:spLocks noChangeArrowheads="1"/>
            </p:cNvSpPr>
            <p:nvPr/>
          </p:nvSpPr>
          <p:spPr bwMode="auto">
            <a:xfrm>
              <a:off x="4257" y="2892"/>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87" name="Rectangle 151"/>
            <p:cNvSpPr>
              <a:spLocks noChangeArrowheads="1"/>
            </p:cNvSpPr>
            <p:nvPr/>
          </p:nvSpPr>
          <p:spPr bwMode="auto">
            <a:xfrm>
              <a:off x="4016" y="2743"/>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88" name="Rectangle 152"/>
            <p:cNvSpPr>
              <a:spLocks noChangeArrowheads="1"/>
            </p:cNvSpPr>
            <p:nvPr/>
          </p:nvSpPr>
          <p:spPr bwMode="auto">
            <a:xfrm>
              <a:off x="4016" y="3064"/>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sp>
          <p:nvSpPr>
            <p:cNvPr id="65689" name="Rectangle 153"/>
            <p:cNvSpPr>
              <a:spLocks noChangeArrowheads="1"/>
            </p:cNvSpPr>
            <p:nvPr/>
          </p:nvSpPr>
          <p:spPr bwMode="auto">
            <a:xfrm>
              <a:off x="3648" y="3064"/>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90" name="Rectangle 154"/>
            <p:cNvSpPr>
              <a:spLocks noChangeArrowheads="1"/>
            </p:cNvSpPr>
            <p:nvPr/>
          </p:nvSpPr>
          <p:spPr bwMode="auto">
            <a:xfrm>
              <a:off x="3648" y="2754"/>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nvGrpSpPr>
            <p:cNvPr id="6" name="Group 158"/>
            <p:cNvGrpSpPr>
              <a:grpSpLocks/>
            </p:cNvGrpSpPr>
            <p:nvPr/>
          </p:nvGrpSpPr>
          <p:grpSpPr bwMode="auto">
            <a:xfrm>
              <a:off x="3648" y="2398"/>
              <a:ext cx="390" cy="165"/>
              <a:chOff x="3648" y="2398"/>
              <a:chExt cx="390" cy="165"/>
            </a:xfrm>
          </p:grpSpPr>
          <p:sp>
            <p:nvSpPr>
              <p:cNvPr id="65691" name="Rectangle 155"/>
              <p:cNvSpPr>
                <a:spLocks noChangeArrowheads="1"/>
              </p:cNvSpPr>
              <p:nvPr/>
            </p:nvSpPr>
            <p:spPr bwMode="auto">
              <a:xfrm>
                <a:off x="3648" y="2398"/>
                <a:ext cx="238"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CH</a:t>
                </a:r>
              </a:p>
            </p:txBody>
          </p:sp>
          <p:sp>
            <p:nvSpPr>
              <p:cNvPr id="65692" name="Rectangle 156"/>
              <p:cNvSpPr>
                <a:spLocks noChangeArrowheads="1"/>
              </p:cNvSpPr>
              <p:nvPr/>
            </p:nvSpPr>
            <p:spPr bwMode="auto">
              <a:xfrm>
                <a:off x="3764" y="2432"/>
                <a:ext cx="153" cy="131"/>
              </a:xfrm>
              <a:prstGeom prst="rect">
                <a:avLst/>
              </a:prstGeom>
              <a:noFill/>
              <a:ln w="12700">
                <a:noFill/>
                <a:miter lim="800000"/>
                <a:headEnd/>
                <a:tailEnd/>
              </a:ln>
              <a:effectLst/>
            </p:spPr>
            <p:txBody>
              <a:bodyPr wrap="none" lIns="90487" tIns="44450" rIns="90487" bIns="44450">
                <a:spAutoFit/>
              </a:bodyPr>
              <a:lstStyle/>
              <a:p>
                <a:r>
                  <a:rPr lang="en-US" sz="700" b="1">
                    <a:solidFill>
                      <a:srgbClr val="000000"/>
                    </a:solidFill>
                    <a:latin typeface="Helvetica" pitchFamily="34" charset="0"/>
                  </a:rPr>
                  <a:t>2</a:t>
                </a:r>
              </a:p>
            </p:txBody>
          </p:sp>
          <p:sp>
            <p:nvSpPr>
              <p:cNvPr id="65693" name="Rectangle 157"/>
              <p:cNvSpPr>
                <a:spLocks noChangeArrowheads="1"/>
              </p:cNvSpPr>
              <p:nvPr/>
            </p:nvSpPr>
            <p:spPr bwMode="auto">
              <a:xfrm>
                <a:off x="3796" y="2398"/>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sp>
          <p:nvSpPr>
            <p:cNvPr id="65695" name="Rectangle 159"/>
            <p:cNvSpPr>
              <a:spLocks noChangeArrowheads="1"/>
            </p:cNvSpPr>
            <p:nvPr/>
          </p:nvSpPr>
          <p:spPr bwMode="auto">
            <a:xfrm>
              <a:off x="3648" y="2662"/>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696" name="Rectangle 160"/>
            <p:cNvSpPr>
              <a:spLocks noChangeArrowheads="1"/>
            </p:cNvSpPr>
            <p:nvPr/>
          </p:nvSpPr>
          <p:spPr bwMode="auto">
            <a:xfrm>
              <a:off x="3291" y="2789"/>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97" name="Rectangle 161"/>
            <p:cNvSpPr>
              <a:spLocks noChangeArrowheads="1"/>
            </p:cNvSpPr>
            <p:nvPr/>
          </p:nvSpPr>
          <p:spPr bwMode="auto">
            <a:xfrm>
              <a:off x="4372" y="2674"/>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98" name="Rectangle 162"/>
            <p:cNvSpPr>
              <a:spLocks noChangeArrowheads="1"/>
            </p:cNvSpPr>
            <p:nvPr/>
          </p:nvSpPr>
          <p:spPr bwMode="auto">
            <a:xfrm>
              <a:off x="5085" y="2433"/>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sp>
          <p:nvSpPr>
            <p:cNvPr id="65699" name="Rectangle 163"/>
            <p:cNvSpPr>
              <a:spLocks noChangeArrowheads="1"/>
            </p:cNvSpPr>
            <p:nvPr/>
          </p:nvSpPr>
          <p:spPr bwMode="auto">
            <a:xfrm>
              <a:off x="4499" y="246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700" name="Rectangle 164"/>
            <p:cNvSpPr>
              <a:spLocks noChangeArrowheads="1"/>
            </p:cNvSpPr>
            <p:nvPr/>
          </p:nvSpPr>
          <p:spPr bwMode="auto">
            <a:xfrm>
              <a:off x="5338" y="2777"/>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701" name="Rectangle 165"/>
            <p:cNvSpPr>
              <a:spLocks noChangeArrowheads="1"/>
            </p:cNvSpPr>
            <p:nvPr/>
          </p:nvSpPr>
          <p:spPr bwMode="auto">
            <a:xfrm>
              <a:off x="5097" y="2628"/>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702" name="Rectangle 166"/>
            <p:cNvSpPr>
              <a:spLocks noChangeArrowheads="1"/>
            </p:cNvSpPr>
            <p:nvPr/>
          </p:nvSpPr>
          <p:spPr bwMode="auto">
            <a:xfrm>
              <a:off x="5085" y="2949"/>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sp>
          <p:nvSpPr>
            <p:cNvPr id="65703" name="Rectangle 167"/>
            <p:cNvSpPr>
              <a:spLocks noChangeArrowheads="1"/>
            </p:cNvSpPr>
            <p:nvPr/>
          </p:nvSpPr>
          <p:spPr bwMode="auto">
            <a:xfrm>
              <a:off x="4729" y="2949"/>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704" name="Rectangle 168"/>
            <p:cNvSpPr>
              <a:spLocks noChangeArrowheads="1"/>
            </p:cNvSpPr>
            <p:nvPr/>
          </p:nvSpPr>
          <p:spPr bwMode="auto">
            <a:xfrm>
              <a:off x="4717" y="2639"/>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nvGrpSpPr>
            <p:cNvPr id="7" name="Group 172"/>
            <p:cNvGrpSpPr>
              <a:grpSpLocks/>
            </p:cNvGrpSpPr>
            <p:nvPr/>
          </p:nvGrpSpPr>
          <p:grpSpPr bwMode="auto">
            <a:xfrm>
              <a:off x="4729" y="2284"/>
              <a:ext cx="390" cy="164"/>
              <a:chOff x="4729" y="2284"/>
              <a:chExt cx="390" cy="164"/>
            </a:xfrm>
          </p:grpSpPr>
          <p:sp>
            <p:nvSpPr>
              <p:cNvPr id="65705" name="Rectangle 169"/>
              <p:cNvSpPr>
                <a:spLocks noChangeArrowheads="1"/>
              </p:cNvSpPr>
              <p:nvPr/>
            </p:nvSpPr>
            <p:spPr bwMode="auto">
              <a:xfrm>
                <a:off x="4729" y="2284"/>
                <a:ext cx="238"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CH</a:t>
                </a:r>
              </a:p>
            </p:txBody>
          </p:sp>
          <p:sp>
            <p:nvSpPr>
              <p:cNvPr id="65706" name="Rectangle 170"/>
              <p:cNvSpPr>
                <a:spLocks noChangeArrowheads="1"/>
              </p:cNvSpPr>
              <p:nvPr/>
            </p:nvSpPr>
            <p:spPr bwMode="auto">
              <a:xfrm>
                <a:off x="4845" y="2317"/>
                <a:ext cx="153" cy="131"/>
              </a:xfrm>
              <a:prstGeom prst="rect">
                <a:avLst/>
              </a:prstGeom>
              <a:noFill/>
              <a:ln w="12700">
                <a:noFill/>
                <a:miter lim="800000"/>
                <a:headEnd/>
                <a:tailEnd/>
              </a:ln>
              <a:effectLst/>
            </p:spPr>
            <p:txBody>
              <a:bodyPr wrap="none" lIns="90487" tIns="44450" rIns="90487" bIns="44450">
                <a:spAutoFit/>
              </a:bodyPr>
              <a:lstStyle/>
              <a:p>
                <a:r>
                  <a:rPr lang="en-US" sz="700" b="1">
                    <a:solidFill>
                      <a:srgbClr val="000000"/>
                    </a:solidFill>
                    <a:latin typeface="Helvetica" pitchFamily="34" charset="0"/>
                  </a:rPr>
                  <a:t>2</a:t>
                </a:r>
              </a:p>
            </p:txBody>
          </p:sp>
          <p:sp>
            <p:nvSpPr>
              <p:cNvPr id="65707" name="Rectangle 171"/>
              <p:cNvSpPr>
                <a:spLocks noChangeArrowheads="1"/>
              </p:cNvSpPr>
              <p:nvPr/>
            </p:nvSpPr>
            <p:spPr bwMode="auto">
              <a:xfrm>
                <a:off x="4877" y="2284"/>
                <a:ext cx="242"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OH</a:t>
                </a:r>
              </a:p>
            </p:txBody>
          </p:sp>
        </p:grpSp>
        <p:sp>
          <p:nvSpPr>
            <p:cNvPr id="65709" name="Rectangle 173"/>
            <p:cNvSpPr>
              <a:spLocks noChangeArrowheads="1"/>
            </p:cNvSpPr>
            <p:nvPr/>
          </p:nvSpPr>
          <p:spPr bwMode="auto">
            <a:xfrm>
              <a:off x="4729" y="2548"/>
              <a:ext cx="180"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H</a:t>
              </a:r>
            </a:p>
          </p:txBody>
        </p:sp>
        <p:sp>
          <p:nvSpPr>
            <p:cNvPr id="65710" name="Rectangle 174"/>
            <p:cNvSpPr>
              <a:spLocks noChangeArrowheads="1"/>
            </p:cNvSpPr>
            <p:nvPr/>
          </p:nvSpPr>
          <p:spPr bwMode="auto">
            <a:xfrm>
              <a:off x="5453" y="2559"/>
              <a:ext cx="184" cy="160"/>
            </a:xfrm>
            <a:prstGeom prst="rect">
              <a:avLst/>
            </a:prstGeom>
            <a:noFill/>
            <a:ln w="12700">
              <a:noFill/>
              <a:miter lim="800000"/>
              <a:headEnd/>
              <a:tailEnd/>
            </a:ln>
            <a:effectLst/>
          </p:spPr>
          <p:txBody>
            <a:bodyPr wrap="none" lIns="90487" tIns="44450" rIns="90487" bIns="44450">
              <a:spAutoFit/>
            </a:bodyPr>
            <a:lstStyle/>
            <a:p>
              <a:r>
                <a:rPr lang="en-US" sz="1000" b="1">
                  <a:solidFill>
                    <a:srgbClr val="000000"/>
                  </a:solidFill>
                  <a:latin typeface="Helvetica" pitchFamily="34" charset="0"/>
                </a:rPr>
                <a:t>O</a:t>
              </a:r>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900" y="609600"/>
            <a:ext cx="7277100" cy="5386090"/>
          </a:xfrm>
          <a:prstGeom prst="rect">
            <a:avLst/>
          </a:prstGeom>
          <a:noFill/>
        </p:spPr>
        <p:txBody>
          <a:bodyPr wrap="square" rtlCol="0">
            <a:spAutoFit/>
          </a:bodyPr>
          <a:lstStyle/>
          <a:p>
            <a:r>
              <a:rPr lang="en-US" b="1" dirty="0" smtClean="0">
                <a:solidFill>
                  <a:srgbClr val="FF0000"/>
                </a:solidFill>
              </a:rPr>
              <a:t>Biological functions of carbohydrates: </a:t>
            </a:r>
          </a:p>
          <a:p>
            <a:pPr marL="457200" indent="-457200" algn="just">
              <a:buAutoNum type="arabicParenR"/>
            </a:pPr>
            <a:r>
              <a:rPr lang="en-US" sz="2000" dirty="0" smtClean="0"/>
              <a:t>Storage of potential energy: Carbohydrates are the storage substances of potential energy. Starch is stored in grains and used as food. Glucose provides immediate energy needed for tissues.</a:t>
            </a:r>
          </a:p>
          <a:p>
            <a:pPr marL="457200" indent="-457200" algn="just"/>
            <a:r>
              <a:rPr lang="en-US" sz="2000" dirty="0" smtClean="0"/>
              <a:t>2) Structural component: Cell-wall of plants and capsule of bacteria are carbohydrates. </a:t>
            </a:r>
            <a:r>
              <a:rPr lang="en-US" sz="2000" dirty="0" err="1" smtClean="0"/>
              <a:t>Monosaccharides</a:t>
            </a:r>
            <a:r>
              <a:rPr lang="en-US" sz="2000" dirty="0" smtClean="0"/>
              <a:t> are constituents of nucleic acids, coenzymes, etc.</a:t>
            </a:r>
          </a:p>
          <a:p>
            <a:pPr marL="457200" indent="-457200" algn="just"/>
            <a:r>
              <a:rPr lang="en-US" sz="2000" dirty="0" smtClean="0"/>
              <a:t>3) Protein sparing function: Carbohydrate is used as source of energy as long as it is present in required quantity. This spares protein for building of  tissues. When there is deficiency of calories, fat and then proteins are utilized for supplying energy.</a:t>
            </a:r>
          </a:p>
          <a:p>
            <a:pPr marL="457200" indent="-457200" algn="just"/>
            <a:r>
              <a:rPr lang="en-US" sz="2000" dirty="0" smtClean="0"/>
              <a:t>4) Role in gastro-intestinal function:  Indigestible substances like cellulose, </a:t>
            </a:r>
            <a:r>
              <a:rPr lang="en-US" sz="2000" dirty="0" err="1" smtClean="0"/>
              <a:t>hemicellulose</a:t>
            </a:r>
            <a:r>
              <a:rPr lang="en-US" sz="2000" dirty="0" smtClean="0"/>
              <a:t> and pectin provide roughage to food and thus help in peristaltic movements of digestive tract. Lactose promotes growth of desirable bacteria in small intestine, which synthesize certain vitamins.</a:t>
            </a:r>
          </a:p>
          <a:p>
            <a:pPr marL="457200" indent="-457200" algn="just"/>
            <a:endParaRPr lang="en-US"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4700" y="1053574"/>
            <a:ext cx="7531100" cy="1938992"/>
          </a:xfrm>
          <a:prstGeom prst="rect">
            <a:avLst/>
          </a:prstGeom>
        </p:spPr>
        <p:txBody>
          <a:bodyPr wrap="square">
            <a:spAutoFit/>
          </a:bodyPr>
          <a:lstStyle/>
          <a:p>
            <a:pPr marL="457200" indent="-457200" algn="just"/>
            <a:r>
              <a:rPr lang="en-US" sz="2000" dirty="0" smtClean="0"/>
              <a:t>5) Starch is used in manufacture of adhesives or glues for book binding.</a:t>
            </a:r>
          </a:p>
          <a:p>
            <a:pPr marL="457200" indent="-457200" algn="just"/>
            <a:r>
              <a:rPr lang="en-US" sz="2000" dirty="0" smtClean="0"/>
              <a:t>6) Starch is used in paper making.</a:t>
            </a:r>
          </a:p>
          <a:p>
            <a:pPr marL="457200" indent="-457200" algn="just"/>
            <a:r>
              <a:rPr lang="en-US" sz="2000" dirty="0" smtClean="0"/>
              <a:t>7) Cellulose is used for preparation of ice creams, cosmetics and medicines.</a:t>
            </a:r>
          </a:p>
          <a:p>
            <a:pPr marL="457200" indent="-457200" algn="just"/>
            <a:r>
              <a:rPr lang="en-US" sz="2000" dirty="0" smtClean="0"/>
              <a:t>8) Cellulose can be used for production of rayon and transparent film called cellophane.</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3100" y="495300"/>
            <a:ext cx="7785100" cy="6001643"/>
          </a:xfrm>
          <a:prstGeom prst="rect">
            <a:avLst/>
          </a:prstGeom>
        </p:spPr>
        <p:txBody>
          <a:bodyPr wrap="square">
            <a:spAutoFit/>
          </a:bodyPr>
          <a:lstStyle/>
          <a:p>
            <a:r>
              <a:rPr lang="en-US" b="1" dirty="0" smtClean="0">
                <a:solidFill>
                  <a:srgbClr val="FF0000"/>
                </a:solidFill>
              </a:rPr>
              <a:t>Biological functions of Starch:</a:t>
            </a:r>
          </a:p>
          <a:p>
            <a:pPr marL="457200" indent="-457200" algn="just">
              <a:buAutoNum type="arabicParenR"/>
            </a:pPr>
            <a:r>
              <a:rPr lang="en-US" sz="2000" dirty="0" smtClean="0"/>
              <a:t>Starch is  stored mostly in the form of grains and it is stored as a food.</a:t>
            </a:r>
          </a:p>
          <a:p>
            <a:pPr marL="457200" indent="-457200" algn="just">
              <a:buAutoNum type="arabicParenR"/>
            </a:pPr>
            <a:r>
              <a:rPr lang="en-US" sz="2000" dirty="0" smtClean="0"/>
              <a:t>Clothing or laundry starch is prepared by mixing a vegetable starch in water.</a:t>
            </a:r>
          </a:p>
          <a:p>
            <a:pPr marL="457200" indent="-457200" algn="just">
              <a:buAutoNum type="arabicParenR"/>
            </a:pPr>
            <a:r>
              <a:rPr lang="en-US" sz="2000" dirty="0" smtClean="0"/>
              <a:t>Starch is used for paper making.</a:t>
            </a:r>
          </a:p>
          <a:p>
            <a:pPr marL="457200" indent="-457200" algn="just">
              <a:buAutoNum type="arabicParenR"/>
            </a:pPr>
            <a:r>
              <a:rPr lang="en-US" sz="2000" dirty="0" smtClean="0"/>
              <a:t>In industry, starch is used in gypsum wall board manufacturing process.</a:t>
            </a:r>
          </a:p>
          <a:p>
            <a:pPr marL="457200" indent="-457200" algn="just">
              <a:buAutoNum type="arabicParenR"/>
            </a:pPr>
            <a:r>
              <a:rPr lang="en-US" sz="2000" dirty="0" smtClean="0"/>
              <a:t>Starch is used in manufacture of </a:t>
            </a:r>
            <a:r>
              <a:rPr lang="en-US" sz="2000" dirty="0" err="1" smtClean="0"/>
              <a:t>adhasives</a:t>
            </a:r>
            <a:r>
              <a:rPr lang="en-US" sz="2000" dirty="0" smtClean="0"/>
              <a:t> or glues for book binding, wall paper </a:t>
            </a:r>
            <a:r>
              <a:rPr lang="en-US" sz="2000" dirty="0" err="1" smtClean="0"/>
              <a:t>adhasives</a:t>
            </a:r>
            <a:r>
              <a:rPr lang="en-US" sz="2000" dirty="0" smtClean="0"/>
              <a:t>, envelope </a:t>
            </a:r>
            <a:r>
              <a:rPr lang="en-US" sz="2000" dirty="0" err="1" smtClean="0"/>
              <a:t>adhasives</a:t>
            </a:r>
            <a:r>
              <a:rPr lang="en-US" sz="2000" dirty="0" smtClean="0"/>
              <a:t>, etc.</a:t>
            </a:r>
          </a:p>
          <a:p>
            <a:pPr marL="457200" indent="-457200" algn="just">
              <a:buAutoNum type="arabicParenR"/>
            </a:pPr>
            <a:r>
              <a:rPr lang="en-US" sz="2000" dirty="0" smtClean="0"/>
              <a:t>Starch is abundantly found in rice, wheat and other cereals, legumes, potatoes and bananas.</a:t>
            </a:r>
          </a:p>
          <a:p>
            <a:pPr marL="457200" indent="-457200" algn="just">
              <a:buAutoNum type="arabicParenR"/>
            </a:pPr>
            <a:r>
              <a:rPr lang="en-US" sz="2000" dirty="0" smtClean="0"/>
              <a:t>Starch is used to produce various bio-plastics, which are biodegradable. e.g. </a:t>
            </a:r>
            <a:r>
              <a:rPr lang="en-US" sz="2000" dirty="0" err="1" smtClean="0"/>
              <a:t>polylactic</a:t>
            </a:r>
            <a:r>
              <a:rPr lang="en-US" sz="2000" dirty="0" smtClean="0"/>
              <a:t> acid.</a:t>
            </a:r>
          </a:p>
          <a:p>
            <a:pPr marL="457200" indent="-457200" algn="just">
              <a:buAutoNum type="arabicParenR"/>
            </a:pPr>
            <a:r>
              <a:rPr lang="en-US" sz="2000" dirty="0" smtClean="0"/>
              <a:t>By the use of starch, </a:t>
            </a:r>
            <a:r>
              <a:rPr lang="en-US" sz="2000" dirty="0" err="1" smtClean="0"/>
              <a:t>bioethanol</a:t>
            </a:r>
            <a:r>
              <a:rPr lang="en-US" sz="2000" dirty="0" smtClean="0"/>
              <a:t> production is carried out by fermentation process.</a:t>
            </a:r>
          </a:p>
          <a:p>
            <a:pPr marL="457200" indent="-457200"/>
            <a:endParaRPr lang="en-US" sz="2000" dirty="0" smtClean="0"/>
          </a:p>
          <a:p>
            <a:pPr marL="457200" indent="-457200">
              <a:buAutoNum type="arabicParenR"/>
            </a:pPr>
            <a:endParaRPr lang="en-US" sz="2000" dirty="0" smtClean="0"/>
          </a:p>
          <a:p>
            <a:pPr marL="457200" indent="-457200">
              <a:buAutoNum type="arabicParenR"/>
            </a:pPr>
            <a:endParaRPr lang="en-US" sz="2000" dirty="0" smtClean="0"/>
          </a:p>
          <a:p>
            <a:pPr marL="457200" indent="-457200">
              <a:buAutoNum type="arabicParenR"/>
            </a:pPr>
            <a:endParaRPr lang="en-US"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300" y="546100"/>
            <a:ext cx="7950200" cy="4832092"/>
          </a:xfrm>
          <a:prstGeom prst="rect">
            <a:avLst/>
          </a:prstGeom>
        </p:spPr>
        <p:txBody>
          <a:bodyPr wrap="square">
            <a:spAutoFit/>
          </a:bodyPr>
          <a:lstStyle/>
          <a:p>
            <a:r>
              <a:rPr lang="en-US" b="1" dirty="0" smtClean="0">
                <a:solidFill>
                  <a:srgbClr val="FF0000"/>
                </a:solidFill>
              </a:rPr>
              <a:t>Biological functions of Cellulose:</a:t>
            </a:r>
          </a:p>
          <a:p>
            <a:pPr marL="457200" indent="-457200">
              <a:buAutoNum type="arabicParenR"/>
            </a:pPr>
            <a:r>
              <a:rPr lang="en-US" sz="2000" dirty="0" smtClean="0"/>
              <a:t>Cellulose is used in the industries for preparation of ice-creams, cosmetics and medicines.</a:t>
            </a:r>
          </a:p>
          <a:p>
            <a:pPr marL="457200" indent="-457200">
              <a:buAutoNum type="arabicParenR"/>
            </a:pPr>
            <a:r>
              <a:rPr lang="en-US" sz="2000" dirty="0" smtClean="0"/>
              <a:t>Cellulose provides roughage to food and helps the peristaltic movements of the digestive tract.</a:t>
            </a:r>
          </a:p>
          <a:p>
            <a:pPr marL="457200" indent="-457200">
              <a:buAutoNum type="arabicParenR"/>
            </a:pPr>
            <a:r>
              <a:rPr lang="en-US" sz="2000" dirty="0" smtClean="0"/>
              <a:t>Cellulose is found in cereals, fruits and vegetables such as legumes, nuts, peas, cabbage and apple skins.</a:t>
            </a:r>
          </a:p>
          <a:p>
            <a:pPr marL="457200" indent="-457200">
              <a:buAutoNum type="arabicParenR"/>
            </a:pPr>
            <a:r>
              <a:rPr lang="en-US" sz="2000" dirty="0" smtClean="0"/>
              <a:t>Cellulose can also be used as a commodity, the main source being cotton, hemp and jute.</a:t>
            </a:r>
          </a:p>
          <a:p>
            <a:pPr marL="457200" indent="-457200">
              <a:buAutoNum type="arabicParenR"/>
            </a:pPr>
            <a:r>
              <a:rPr lang="en-US" sz="2000" dirty="0" smtClean="0"/>
              <a:t>It can be used to produce rayon and transparent film called cellophane.</a:t>
            </a:r>
          </a:p>
          <a:p>
            <a:pPr marL="457200" indent="-457200">
              <a:buAutoNum type="arabicParenR"/>
            </a:pPr>
            <a:r>
              <a:rPr lang="en-US" sz="2000" dirty="0" smtClean="0"/>
              <a:t>It is formed by photosynthesis and used for energy.</a:t>
            </a:r>
          </a:p>
          <a:p>
            <a:pPr marL="457200" indent="-457200">
              <a:buAutoNum type="arabicParenR"/>
            </a:pPr>
            <a:r>
              <a:rPr lang="en-US" sz="2000" dirty="0" smtClean="0"/>
              <a:t>The artificial fibre is manufactured by dissolving cellulosic material in alkali and by extruding and coagulating the filaments.</a:t>
            </a:r>
          </a:p>
          <a:p>
            <a:pPr marL="457200" indent="-457200">
              <a:buAutoNum type="arabicParenR"/>
            </a:pPr>
            <a:endParaRPr lang="en-US" sz="2000" dirty="0" smtClean="0"/>
          </a:p>
          <a:p>
            <a:endParaRPr lang="en-US"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00100" y="815977"/>
            <a:ext cx="7620000" cy="4881336"/>
          </a:xfrm>
          <a:prstGeom prst="rect">
            <a:avLst/>
          </a:prstGeom>
        </p:spPr>
        <p:txBody>
          <a:bodyPr wrap="square">
            <a:spAutoFit/>
          </a:bodyPr>
          <a:lstStyle/>
          <a:p>
            <a:pPr>
              <a:spcAft>
                <a:spcPct val="30000"/>
              </a:spcAft>
              <a:buClr>
                <a:schemeClr val="hlink"/>
              </a:buClr>
            </a:pPr>
            <a:r>
              <a:rPr lang="en-US" dirty="0" smtClean="0">
                <a:solidFill>
                  <a:srgbClr val="FF0000"/>
                </a:solidFill>
              </a:rPr>
              <a:t>1) </a:t>
            </a:r>
            <a:r>
              <a:rPr lang="en-US" dirty="0" err="1" smtClean="0">
                <a:solidFill>
                  <a:srgbClr val="FF0000"/>
                </a:solidFill>
              </a:rPr>
              <a:t>Monosaccharides</a:t>
            </a:r>
            <a:r>
              <a:rPr lang="en-US" dirty="0" smtClean="0"/>
              <a:t> </a:t>
            </a:r>
            <a:r>
              <a:rPr lang="en-US" dirty="0" smtClean="0">
                <a:solidFill>
                  <a:srgbClr val="FF0000"/>
                </a:solidFill>
              </a:rPr>
              <a:t>-</a:t>
            </a:r>
          </a:p>
          <a:p>
            <a:pPr>
              <a:spcAft>
                <a:spcPts val="0"/>
              </a:spcAft>
              <a:buClr>
                <a:schemeClr val="hlink"/>
              </a:buClr>
              <a:buFont typeface="Wingdings" pitchFamily="2" charset="2"/>
              <a:buChar char="w"/>
            </a:pPr>
            <a:r>
              <a:rPr lang="en-US" sz="2000" dirty="0" smtClean="0"/>
              <a:t>These are simplest carbohydrates and called as simple sugars. They can </a:t>
            </a:r>
            <a:r>
              <a:rPr lang="en-US" sz="2000" dirty="0" smtClean="0"/>
              <a:t>  </a:t>
            </a:r>
          </a:p>
          <a:p>
            <a:pPr>
              <a:spcAft>
                <a:spcPts val="0"/>
              </a:spcAft>
              <a:buClr>
                <a:schemeClr val="hlink"/>
              </a:buClr>
            </a:pPr>
            <a:r>
              <a:rPr lang="en-US" sz="2000" dirty="0" smtClean="0"/>
              <a:t> </a:t>
            </a:r>
            <a:r>
              <a:rPr lang="en-US" sz="2000" dirty="0" smtClean="0"/>
              <a:t>  </a:t>
            </a:r>
            <a:r>
              <a:rPr lang="en-US" sz="2000" dirty="0" smtClean="0"/>
              <a:t>not </a:t>
            </a:r>
            <a:r>
              <a:rPr lang="en-US" sz="2000" dirty="0" smtClean="0"/>
              <a:t>be </a:t>
            </a:r>
            <a:r>
              <a:rPr lang="en-US" sz="2000" dirty="0" err="1" smtClean="0"/>
              <a:t>hydrolysed</a:t>
            </a:r>
            <a:r>
              <a:rPr lang="en-US" sz="2000" dirty="0" smtClean="0"/>
              <a:t> into any other simple carbohydrates.</a:t>
            </a:r>
          </a:p>
          <a:p>
            <a:pPr>
              <a:spcAft>
                <a:spcPts val="0"/>
              </a:spcAft>
              <a:buClr>
                <a:schemeClr val="hlink"/>
              </a:buClr>
              <a:buFont typeface="Wingdings" pitchFamily="2" charset="2"/>
              <a:buChar char="w"/>
            </a:pPr>
            <a:r>
              <a:rPr lang="en-US" sz="2000" dirty="0" smtClean="0"/>
              <a:t>Sugars with </a:t>
            </a:r>
            <a:r>
              <a:rPr lang="en-US" sz="2000" dirty="0" err="1" smtClean="0"/>
              <a:t>aldehyde</a:t>
            </a:r>
            <a:r>
              <a:rPr lang="en-US" sz="2000" dirty="0" smtClean="0"/>
              <a:t> group- </a:t>
            </a:r>
            <a:r>
              <a:rPr lang="en-US" sz="2000" dirty="0" err="1" smtClean="0"/>
              <a:t>aldose</a:t>
            </a:r>
            <a:r>
              <a:rPr lang="en-US" sz="2000" dirty="0" smtClean="0"/>
              <a:t> sugars/</a:t>
            </a:r>
            <a:r>
              <a:rPr lang="en-US" sz="2000" dirty="0" err="1" smtClean="0"/>
              <a:t>aldoses</a:t>
            </a:r>
            <a:r>
              <a:rPr lang="en-US" sz="2000" dirty="0" smtClean="0"/>
              <a:t>.</a:t>
            </a:r>
          </a:p>
          <a:p>
            <a:pPr>
              <a:spcAft>
                <a:spcPts val="0"/>
              </a:spcAft>
              <a:buClr>
                <a:schemeClr val="hlink"/>
              </a:buClr>
              <a:buFont typeface="Wingdings" pitchFamily="2" charset="2"/>
              <a:buChar char="w"/>
            </a:pPr>
            <a:r>
              <a:rPr lang="en-US" sz="2000" dirty="0" smtClean="0"/>
              <a:t>Sugars with </a:t>
            </a:r>
            <a:r>
              <a:rPr lang="en-US" sz="2000" dirty="0" err="1" smtClean="0"/>
              <a:t>ketone</a:t>
            </a:r>
            <a:r>
              <a:rPr lang="en-US" sz="2000" dirty="0" smtClean="0"/>
              <a:t> group- </a:t>
            </a:r>
            <a:r>
              <a:rPr lang="en-US" sz="2000" dirty="0" err="1" smtClean="0"/>
              <a:t>ketose</a:t>
            </a:r>
            <a:r>
              <a:rPr lang="en-US" sz="2000" dirty="0" smtClean="0"/>
              <a:t> sugars/ketoses. </a:t>
            </a:r>
          </a:p>
          <a:p>
            <a:pPr>
              <a:spcAft>
                <a:spcPts val="0"/>
              </a:spcAft>
              <a:buClr>
                <a:schemeClr val="hlink"/>
              </a:buClr>
              <a:buFont typeface="Wingdings" pitchFamily="2" charset="2"/>
              <a:buChar char="w"/>
            </a:pPr>
            <a:r>
              <a:rPr lang="en-US" sz="2000" dirty="0" smtClean="0"/>
              <a:t>They have </a:t>
            </a:r>
            <a:r>
              <a:rPr lang="en-US" sz="2000" dirty="0" err="1" smtClean="0"/>
              <a:t>aldehyde</a:t>
            </a:r>
            <a:r>
              <a:rPr lang="en-US" sz="2000" dirty="0" smtClean="0"/>
              <a:t> or </a:t>
            </a:r>
            <a:r>
              <a:rPr lang="en-US" sz="2000" dirty="0" err="1" smtClean="0"/>
              <a:t>ketone</a:t>
            </a:r>
            <a:r>
              <a:rPr lang="en-US" sz="2000" dirty="0" smtClean="0"/>
              <a:t> group and hence reducing in nature.</a:t>
            </a:r>
          </a:p>
          <a:p>
            <a:pPr>
              <a:spcAft>
                <a:spcPts val="0"/>
              </a:spcAft>
              <a:buClr>
                <a:schemeClr val="hlink"/>
              </a:buClr>
              <a:buFont typeface="Wingdings" pitchFamily="2" charset="2"/>
              <a:buChar char="w"/>
            </a:pPr>
            <a:r>
              <a:rPr lang="en-US" sz="2000" dirty="0" smtClean="0"/>
              <a:t>Sweet testing, crystalline and soluble in water.</a:t>
            </a:r>
          </a:p>
          <a:p>
            <a:pPr>
              <a:spcAft>
                <a:spcPts val="0"/>
              </a:spcAft>
              <a:buClr>
                <a:schemeClr val="hlink"/>
              </a:buClr>
            </a:pPr>
            <a:r>
              <a:rPr lang="en-US" sz="2000" dirty="0" smtClean="0"/>
              <a:t> </a:t>
            </a:r>
          </a:p>
          <a:p>
            <a:pPr>
              <a:spcAft>
                <a:spcPts val="0"/>
              </a:spcAft>
              <a:buClr>
                <a:schemeClr val="hlink"/>
              </a:buClr>
            </a:pPr>
            <a:r>
              <a:rPr lang="en-US" sz="2000" dirty="0" smtClean="0"/>
              <a:t>  </a:t>
            </a:r>
            <a:r>
              <a:rPr lang="en-US" sz="2000" dirty="0" smtClean="0"/>
              <a:t>        Based </a:t>
            </a:r>
            <a:r>
              <a:rPr lang="en-US" sz="2000" dirty="0" smtClean="0"/>
              <a:t>on number of carbons (3, 4, 5, </a:t>
            </a:r>
            <a:r>
              <a:rPr lang="en-US" sz="2000" dirty="0" smtClean="0"/>
              <a:t>6, 7</a:t>
            </a:r>
            <a:r>
              <a:rPr lang="en-US" sz="2000" dirty="0" smtClean="0"/>
              <a:t>),  </a:t>
            </a:r>
            <a:r>
              <a:rPr lang="en-US" sz="2000" dirty="0" err="1" smtClean="0"/>
              <a:t>monosaccharides</a:t>
            </a:r>
            <a:r>
              <a:rPr lang="en-US" sz="2000" dirty="0" smtClean="0"/>
              <a:t> are of following categories: </a:t>
            </a:r>
          </a:p>
          <a:p>
            <a:pPr>
              <a:spcAft>
                <a:spcPts val="0"/>
              </a:spcAft>
              <a:buClr>
                <a:schemeClr val="hlink"/>
              </a:buClr>
            </a:pPr>
            <a:r>
              <a:rPr lang="en-US" sz="2000" dirty="0" err="1" smtClean="0">
                <a:solidFill>
                  <a:srgbClr val="000099"/>
                </a:solidFill>
              </a:rPr>
              <a:t>Trioses</a:t>
            </a:r>
            <a:r>
              <a:rPr lang="en-US" sz="2000" dirty="0" smtClean="0">
                <a:solidFill>
                  <a:srgbClr val="000099"/>
                </a:solidFill>
              </a:rPr>
              <a:t> : </a:t>
            </a:r>
            <a:r>
              <a:rPr lang="en-US" sz="2000" dirty="0" smtClean="0"/>
              <a:t>3 C atoms (</a:t>
            </a:r>
            <a:r>
              <a:rPr lang="en-US" sz="2000" dirty="0" err="1" smtClean="0"/>
              <a:t>eg</a:t>
            </a:r>
            <a:r>
              <a:rPr lang="en-US" sz="2000" dirty="0" smtClean="0"/>
              <a:t>. </a:t>
            </a:r>
            <a:r>
              <a:rPr lang="en-US" sz="2000" dirty="0" err="1" smtClean="0"/>
              <a:t>Glyceraldehyde</a:t>
            </a:r>
            <a:r>
              <a:rPr lang="en-US" sz="2000" dirty="0" smtClean="0"/>
              <a:t>, </a:t>
            </a:r>
            <a:r>
              <a:rPr lang="en-US" sz="2000" dirty="0" err="1" smtClean="0"/>
              <a:t>Dihydroxyacetone</a:t>
            </a:r>
            <a:r>
              <a:rPr lang="en-US" sz="2000" dirty="0" smtClean="0"/>
              <a:t>) </a:t>
            </a:r>
          </a:p>
          <a:p>
            <a:pPr>
              <a:spcAft>
                <a:spcPts val="0"/>
              </a:spcAft>
              <a:buClr>
                <a:schemeClr val="hlink"/>
              </a:buClr>
            </a:pPr>
            <a:r>
              <a:rPr lang="en-US" sz="2000" dirty="0" err="1" smtClean="0">
                <a:solidFill>
                  <a:srgbClr val="000099"/>
                </a:solidFill>
              </a:rPr>
              <a:t>Tetroses</a:t>
            </a:r>
            <a:r>
              <a:rPr lang="en-US" sz="2000" dirty="0" smtClean="0">
                <a:solidFill>
                  <a:srgbClr val="000099"/>
                </a:solidFill>
              </a:rPr>
              <a:t> : </a:t>
            </a:r>
            <a:r>
              <a:rPr lang="en-US" sz="2000" dirty="0" smtClean="0"/>
              <a:t>4 C atoms (</a:t>
            </a:r>
            <a:r>
              <a:rPr lang="en-US" sz="2000" dirty="0" err="1" smtClean="0"/>
              <a:t>eg</a:t>
            </a:r>
            <a:r>
              <a:rPr lang="en-US" sz="2000" dirty="0" smtClean="0"/>
              <a:t>. </a:t>
            </a:r>
            <a:r>
              <a:rPr lang="en-US" sz="2000" dirty="0" err="1" smtClean="0"/>
              <a:t>Erythrose</a:t>
            </a:r>
            <a:r>
              <a:rPr lang="en-US" sz="2000" dirty="0" smtClean="0"/>
              <a:t>, </a:t>
            </a:r>
            <a:r>
              <a:rPr lang="en-US" sz="2000" dirty="0" err="1" smtClean="0"/>
              <a:t>Threose</a:t>
            </a:r>
            <a:r>
              <a:rPr lang="en-US" sz="2000" dirty="0" smtClean="0"/>
              <a:t>)</a:t>
            </a:r>
          </a:p>
          <a:p>
            <a:pPr>
              <a:spcAft>
                <a:spcPts val="0"/>
              </a:spcAft>
              <a:buClr>
                <a:schemeClr val="hlink"/>
              </a:buClr>
            </a:pPr>
            <a:r>
              <a:rPr lang="en-US" sz="2000" dirty="0" err="1" smtClean="0">
                <a:solidFill>
                  <a:srgbClr val="000099"/>
                </a:solidFill>
              </a:rPr>
              <a:t>Pentoses</a:t>
            </a:r>
            <a:r>
              <a:rPr lang="en-US" sz="2000" dirty="0" smtClean="0">
                <a:solidFill>
                  <a:srgbClr val="000099"/>
                </a:solidFill>
              </a:rPr>
              <a:t> </a:t>
            </a:r>
            <a:r>
              <a:rPr lang="en-US" sz="2000" dirty="0" smtClean="0"/>
              <a:t>: 5 C atoms (</a:t>
            </a:r>
            <a:r>
              <a:rPr lang="en-US" sz="2000" dirty="0" err="1" smtClean="0"/>
              <a:t>eg</a:t>
            </a:r>
            <a:r>
              <a:rPr lang="en-US" sz="2000" dirty="0" smtClean="0"/>
              <a:t>. Ribose, </a:t>
            </a:r>
            <a:r>
              <a:rPr lang="en-US" sz="2000" dirty="0" err="1" smtClean="0"/>
              <a:t>Arabinose</a:t>
            </a:r>
            <a:r>
              <a:rPr lang="en-US" sz="2000" dirty="0" smtClean="0"/>
              <a:t>) </a:t>
            </a:r>
          </a:p>
          <a:p>
            <a:pPr>
              <a:spcAft>
                <a:spcPts val="0"/>
              </a:spcAft>
              <a:buClr>
                <a:schemeClr val="hlink"/>
              </a:buClr>
            </a:pPr>
            <a:r>
              <a:rPr lang="en-US" sz="2000" dirty="0" err="1" smtClean="0">
                <a:solidFill>
                  <a:srgbClr val="000099"/>
                </a:solidFill>
              </a:rPr>
              <a:t>Hexoses</a:t>
            </a:r>
            <a:r>
              <a:rPr lang="en-US" sz="2000" dirty="0" smtClean="0">
                <a:solidFill>
                  <a:srgbClr val="000099"/>
                </a:solidFill>
              </a:rPr>
              <a:t> </a:t>
            </a:r>
            <a:r>
              <a:rPr lang="en-US" sz="2000" dirty="0" smtClean="0"/>
              <a:t>: 6 C atoms</a:t>
            </a:r>
            <a:r>
              <a:rPr lang="en-US" sz="2000" dirty="0" smtClean="0">
                <a:solidFill>
                  <a:srgbClr val="000099"/>
                </a:solidFill>
              </a:rPr>
              <a:t> </a:t>
            </a:r>
            <a:r>
              <a:rPr lang="en-US" sz="2000" dirty="0" smtClean="0"/>
              <a:t>(</a:t>
            </a:r>
            <a:r>
              <a:rPr lang="en-US" sz="2000" dirty="0" err="1" smtClean="0"/>
              <a:t>eg</a:t>
            </a:r>
            <a:r>
              <a:rPr lang="en-US" sz="2000" dirty="0" smtClean="0"/>
              <a:t>. Glucose, Fructose) </a:t>
            </a:r>
          </a:p>
          <a:p>
            <a:pPr>
              <a:spcAft>
                <a:spcPts val="0"/>
              </a:spcAft>
              <a:buClr>
                <a:schemeClr val="hlink"/>
              </a:buClr>
            </a:pPr>
            <a:r>
              <a:rPr lang="en-US" sz="2000" dirty="0" smtClean="0">
                <a:solidFill>
                  <a:srgbClr val="000099"/>
                </a:solidFill>
              </a:rPr>
              <a:t>Heptoses </a:t>
            </a:r>
            <a:r>
              <a:rPr lang="en-US" sz="2000" dirty="0" smtClean="0"/>
              <a:t>:7 C atoms</a:t>
            </a:r>
            <a:r>
              <a:rPr lang="en-US" sz="2000" dirty="0" smtClean="0">
                <a:solidFill>
                  <a:srgbClr val="000099"/>
                </a:solidFill>
              </a:rPr>
              <a:t> </a:t>
            </a:r>
            <a:r>
              <a:rPr lang="en-US" sz="2000" dirty="0" smtClean="0"/>
              <a:t>(</a:t>
            </a:r>
            <a:r>
              <a:rPr lang="en-US" sz="2000" dirty="0" err="1" smtClean="0"/>
              <a:t>eg</a:t>
            </a:r>
            <a:r>
              <a:rPr lang="en-US" sz="2000" dirty="0" smtClean="0"/>
              <a:t>. </a:t>
            </a:r>
            <a:r>
              <a:rPr lang="en-US" sz="2000" dirty="0" err="1" smtClean="0"/>
              <a:t>Sedoheptulose</a:t>
            </a:r>
            <a:r>
              <a:rPr 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152400"/>
            <a:ext cx="7772400" cy="914400"/>
          </a:xfrm>
        </p:spPr>
        <p:txBody>
          <a:bodyPr/>
          <a:lstStyle/>
          <a:p>
            <a:r>
              <a:rPr lang="en-US" sz="2800" dirty="0" smtClean="0">
                <a:solidFill>
                  <a:srgbClr val="FF0000"/>
                </a:solidFill>
              </a:rPr>
              <a:t/>
            </a:r>
            <a:br>
              <a:rPr lang="en-US" sz="2800" dirty="0" smtClean="0">
                <a:solidFill>
                  <a:srgbClr val="FF0000"/>
                </a:solidFill>
              </a:rPr>
            </a:br>
            <a:r>
              <a:rPr lang="en-US" sz="2800" dirty="0" smtClean="0">
                <a:solidFill>
                  <a:srgbClr val="FF0000"/>
                </a:solidFill>
              </a:rPr>
              <a:t>1) </a:t>
            </a:r>
            <a:r>
              <a:rPr lang="en-US" sz="2800" dirty="0" err="1" smtClean="0">
                <a:solidFill>
                  <a:srgbClr val="FF0000"/>
                </a:solidFill>
              </a:rPr>
              <a:t>Monosaccharides</a:t>
            </a:r>
            <a:r>
              <a:rPr lang="en-US" sz="2800" dirty="0" smtClean="0">
                <a:solidFill>
                  <a:srgbClr val="FF0000"/>
                </a:solidFill>
              </a:rPr>
              <a:t> :</a:t>
            </a:r>
            <a:r>
              <a:rPr lang="en-US" sz="2800" dirty="0" smtClean="0"/>
              <a:t/>
            </a:r>
            <a:br>
              <a:rPr lang="en-US" sz="2800" dirty="0" smtClean="0"/>
            </a:br>
            <a:endParaRPr lang="en-US" sz="2800" dirty="0"/>
          </a:p>
        </p:txBody>
      </p:sp>
      <p:sp>
        <p:nvSpPr>
          <p:cNvPr id="6151" name="Rectangle 7"/>
          <p:cNvSpPr>
            <a:spLocks noGrp="1" noChangeArrowheads="1"/>
          </p:cNvSpPr>
          <p:nvPr>
            <p:ph sz="quarter" idx="1"/>
          </p:nvPr>
        </p:nvSpPr>
        <p:spPr>
          <a:xfrm>
            <a:off x="444500" y="1524000"/>
            <a:ext cx="4203700" cy="1219200"/>
          </a:xfrm>
        </p:spPr>
        <p:txBody>
          <a:bodyPr/>
          <a:lstStyle/>
          <a:p>
            <a:pPr marL="0" indent="0">
              <a:buFontTx/>
              <a:buNone/>
            </a:pPr>
            <a:r>
              <a:rPr lang="en-US" sz="2000" dirty="0" err="1">
                <a:solidFill>
                  <a:srgbClr val="000099"/>
                </a:solidFill>
              </a:rPr>
              <a:t>Aldoses</a:t>
            </a:r>
            <a:r>
              <a:rPr lang="en-US" sz="2000" dirty="0"/>
              <a:t> (e.g., glucose) have an </a:t>
            </a:r>
            <a:r>
              <a:rPr lang="en-US" sz="2000" dirty="0" err="1">
                <a:solidFill>
                  <a:srgbClr val="000099"/>
                </a:solidFill>
              </a:rPr>
              <a:t>aldehyde</a:t>
            </a:r>
            <a:r>
              <a:rPr lang="en-US" sz="2000" dirty="0"/>
              <a:t> group at one end.</a:t>
            </a:r>
          </a:p>
        </p:txBody>
      </p:sp>
      <p:sp>
        <p:nvSpPr>
          <p:cNvPr id="6160" name="Line 16"/>
          <p:cNvSpPr>
            <a:spLocks noChangeShapeType="1"/>
          </p:cNvSpPr>
          <p:nvPr/>
        </p:nvSpPr>
        <p:spPr bwMode="auto">
          <a:xfrm>
            <a:off x="0" y="1295400"/>
            <a:ext cx="9144000" cy="0"/>
          </a:xfrm>
          <a:prstGeom prst="line">
            <a:avLst/>
          </a:prstGeom>
          <a:noFill/>
          <a:ln w="76200">
            <a:solidFill>
              <a:srgbClr val="99CCFF"/>
            </a:solidFill>
            <a:round/>
            <a:headEnd/>
            <a:tailEnd/>
          </a:ln>
          <a:effectLst/>
        </p:spPr>
        <p:txBody>
          <a:bodyPr wrap="none" anchor="ctr"/>
          <a:lstStyle/>
          <a:p>
            <a:endParaRPr lang="en-US"/>
          </a:p>
        </p:txBody>
      </p:sp>
      <p:sp>
        <p:nvSpPr>
          <p:cNvPr id="6162" name="Rectangle 18"/>
          <p:cNvSpPr>
            <a:spLocks noChangeArrowheads="1"/>
          </p:cNvSpPr>
          <p:nvPr/>
        </p:nvSpPr>
        <p:spPr bwMode="auto">
          <a:xfrm>
            <a:off x="4902200" y="1524000"/>
            <a:ext cx="4165600" cy="1143000"/>
          </a:xfrm>
          <a:prstGeom prst="rect">
            <a:avLst/>
          </a:prstGeom>
          <a:noFill/>
          <a:ln w="9525">
            <a:noFill/>
            <a:miter lim="800000"/>
            <a:headEnd/>
            <a:tailEnd/>
          </a:ln>
          <a:effectLst/>
        </p:spPr>
        <p:txBody>
          <a:bodyPr/>
          <a:lstStyle/>
          <a:p>
            <a:pPr>
              <a:spcBef>
                <a:spcPct val="20000"/>
              </a:spcBef>
            </a:pPr>
            <a:r>
              <a:rPr lang="en-US" sz="2000" dirty="0">
                <a:solidFill>
                  <a:srgbClr val="000099"/>
                </a:solidFill>
              </a:rPr>
              <a:t>Ketoses</a:t>
            </a:r>
            <a:r>
              <a:rPr lang="en-US" sz="2000" dirty="0"/>
              <a:t> (e.g., fructose) have a </a:t>
            </a:r>
            <a:r>
              <a:rPr lang="en-US" sz="2000" dirty="0" err="1">
                <a:solidFill>
                  <a:srgbClr val="000099"/>
                </a:solidFill>
              </a:rPr>
              <a:t>keto</a:t>
            </a:r>
            <a:r>
              <a:rPr lang="en-US" sz="2000" dirty="0"/>
              <a:t> group, usually at C</a:t>
            </a:r>
            <a:r>
              <a:rPr lang="en-US" sz="2000" baseline="-25000" dirty="0"/>
              <a:t>2</a:t>
            </a:r>
            <a:r>
              <a:rPr lang="en-US" sz="2000" dirty="0"/>
              <a:t>. </a:t>
            </a:r>
          </a:p>
        </p:txBody>
      </p:sp>
      <p:sp>
        <p:nvSpPr>
          <p:cNvPr id="6166" name="Rectangle 22"/>
          <p:cNvSpPr>
            <a:spLocks noChangeArrowheads="1"/>
          </p:cNvSpPr>
          <p:nvPr/>
        </p:nvSpPr>
        <p:spPr bwMode="auto">
          <a:xfrm>
            <a:off x="4000500" y="2400300"/>
            <a:ext cx="9144000" cy="0"/>
          </a:xfrm>
          <a:prstGeom prst="rect">
            <a:avLst/>
          </a:prstGeom>
          <a:noFill/>
          <a:ln w="9525">
            <a:noFill/>
            <a:miter lim="800000"/>
            <a:headEnd/>
            <a:tailEnd/>
          </a:ln>
          <a:effectLst/>
        </p:spPr>
        <p:txBody>
          <a:bodyPr>
            <a:spAutoFit/>
          </a:bodyPr>
          <a:lstStyle/>
          <a:p>
            <a:endParaRPr lang="en-US"/>
          </a:p>
        </p:txBody>
      </p:sp>
      <p:graphicFrame>
        <p:nvGraphicFramePr>
          <p:cNvPr id="6165" name="Object 21"/>
          <p:cNvGraphicFramePr>
            <a:graphicFrameLocks noChangeAspect="1"/>
          </p:cNvGraphicFramePr>
          <p:nvPr/>
        </p:nvGraphicFramePr>
        <p:xfrm>
          <a:off x="1298575" y="2590800"/>
          <a:ext cx="2359025" cy="4248150"/>
        </p:xfrm>
        <a:graphic>
          <a:graphicData uri="http://schemas.openxmlformats.org/presentationml/2006/ole">
            <p:oleObj spid="_x0000_s6165" name="Picture" r:id="rId3" imgW="1143000" imgH="2057400" progId="Word.Picture.8">
              <p:embed/>
            </p:oleObj>
          </a:graphicData>
        </a:graphic>
      </p:graphicFrame>
      <p:sp>
        <p:nvSpPr>
          <p:cNvPr id="6169" name="Rectangle 25"/>
          <p:cNvSpPr>
            <a:spLocks noChangeArrowheads="1"/>
          </p:cNvSpPr>
          <p:nvPr/>
        </p:nvSpPr>
        <p:spPr bwMode="auto">
          <a:xfrm>
            <a:off x="4000500" y="2400300"/>
            <a:ext cx="9144000" cy="0"/>
          </a:xfrm>
          <a:prstGeom prst="rect">
            <a:avLst/>
          </a:prstGeom>
          <a:noFill/>
          <a:ln w="9525">
            <a:noFill/>
            <a:miter lim="800000"/>
            <a:headEnd/>
            <a:tailEnd/>
          </a:ln>
          <a:effectLst/>
        </p:spPr>
        <p:txBody>
          <a:bodyPr>
            <a:spAutoFit/>
          </a:bodyPr>
          <a:lstStyle/>
          <a:p>
            <a:endParaRPr lang="en-US"/>
          </a:p>
        </p:txBody>
      </p:sp>
      <p:graphicFrame>
        <p:nvGraphicFramePr>
          <p:cNvPr id="6168" name="Object 24"/>
          <p:cNvGraphicFramePr>
            <a:graphicFrameLocks noChangeAspect="1"/>
          </p:cNvGraphicFramePr>
          <p:nvPr/>
        </p:nvGraphicFramePr>
        <p:xfrm>
          <a:off x="5715000" y="2590800"/>
          <a:ext cx="2359025" cy="4244975"/>
        </p:xfrm>
        <a:graphic>
          <a:graphicData uri="http://schemas.openxmlformats.org/presentationml/2006/ole">
            <p:oleObj spid="_x0000_s6168" r:id="rId4" imgW="1143000" imgH="2057400" progId="Word.Picture.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E:\SOURCES\CH_10\10_001.JPG"/>
          <p:cNvPicPr>
            <a:picLocks noChangeAspect="1" noChangeArrowheads="1"/>
          </p:cNvPicPr>
          <p:nvPr/>
        </p:nvPicPr>
        <p:blipFill>
          <a:blip r:embed="rId2"/>
          <a:srcRect/>
          <a:stretch>
            <a:fillRect/>
          </a:stretch>
        </p:blipFill>
        <p:spPr bwMode="auto">
          <a:xfrm>
            <a:off x="1143000" y="0"/>
            <a:ext cx="7239000" cy="68230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381000" y="552450"/>
            <a:ext cx="8686800" cy="6229350"/>
          </a:xfrm>
        </p:spPr>
        <p:txBody>
          <a:bodyPr/>
          <a:lstStyle/>
          <a:p>
            <a:pPr>
              <a:spcAft>
                <a:spcPts val="0"/>
              </a:spcAft>
              <a:buClr>
                <a:schemeClr val="hlink"/>
              </a:buClr>
            </a:pPr>
            <a:r>
              <a:rPr lang="en-US" sz="2800" dirty="0" smtClean="0">
                <a:solidFill>
                  <a:schemeClr val="accent2"/>
                </a:solidFill>
              </a:rPr>
              <a:t> </a:t>
            </a:r>
            <a:r>
              <a:rPr lang="en-US" sz="2400" dirty="0" smtClean="0">
                <a:solidFill>
                  <a:srgbClr val="FF0000"/>
                </a:solidFill>
              </a:rPr>
              <a:t>2) Oligosaccharides</a:t>
            </a:r>
            <a:r>
              <a:rPr lang="en-US" sz="2400" dirty="0" smtClean="0"/>
              <a:t> – </a:t>
            </a:r>
          </a:p>
          <a:p>
            <a:pPr>
              <a:spcAft>
                <a:spcPts val="0"/>
              </a:spcAft>
              <a:buClr>
                <a:schemeClr val="hlink"/>
              </a:buClr>
            </a:pPr>
            <a:r>
              <a:rPr lang="en-US" sz="2400" dirty="0" smtClean="0"/>
              <a:t> </a:t>
            </a:r>
            <a:r>
              <a:rPr lang="en-US" sz="2000" dirty="0" smtClean="0"/>
              <a:t>-2, 3 or 4 molecules of </a:t>
            </a:r>
            <a:r>
              <a:rPr lang="en-US" sz="2000" dirty="0" err="1" smtClean="0"/>
              <a:t>monosaccharides</a:t>
            </a:r>
            <a:r>
              <a:rPr lang="en-US" sz="2000" dirty="0" smtClean="0"/>
              <a:t> joined by </a:t>
            </a:r>
            <a:r>
              <a:rPr lang="en-US" sz="2000" dirty="0" err="1" smtClean="0"/>
              <a:t>glycosidic</a:t>
            </a:r>
            <a:r>
              <a:rPr lang="en-US" sz="2000" dirty="0" smtClean="0"/>
              <a:t> bonds. </a:t>
            </a:r>
          </a:p>
          <a:p>
            <a:pPr>
              <a:spcAft>
                <a:spcPts val="0"/>
              </a:spcAft>
              <a:buClr>
                <a:schemeClr val="hlink"/>
              </a:buClr>
              <a:buFontTx/>
              <a:buChar char="-"/>
            </a:pPr>
            <a:r>
              <a:rPr lang="en-US" sz="2000" dirty="0" smtClean="0"/>
              <a:t>On hydrolysis, they yield monosaccharide units which may be similar or  </a:t>
            </a:r>
          </a:p>
          <a:p>
            <a:pPr>
              <a:spcAft>
                <a:spcPts val="0"/>
              </a:spcAft>
              <a:buClr>
                <a:schemeClr val="hlink"/>
              </a:buClr>
              <a:buNone/>
            </a:pPr>
            <a:r>
              <a:rPr lang="en-US" sz="2000" dirty="0" smtClean="0"/>
              <a:t>      </a:t>
            </a:r>
            <a:r>
              <a:rPr lang="en-US" sz="2000" dirty="0" smtClean="0"/>
              <a:t>dissimilar.</a:t>
            </a:r>
          </a:p>
          <a:p>
            <a:pPr>
              <a:spcAft>
                <a:spcPts val="0"/>
              </a:spcAft>
              <a:buClr>
                <a:schemeClr val="hlink"/>
              </a:buClr>
            </a:pPr>
            <a:r>
              <a:rPr lang="en-US" sz="2000" dirty="0" smtClean="0"/>
              <a:t> -Sweet testing, crystalline and soluble in water.</a:t>
            </a:r>
          </a:p>
          <a:p>
            <a:pPr>
              <a:spcAft>
                <a:spcPts val="0"/>
              </a:spcAft>
              <a:buClr>
                <a:schemeClr val="hlink"/>
              </a:buClr>
            </a:pPr>
            <a:r>
              <a:rPr lang="en-US" sz="2000" dirty="0" smtClean="0"/>
              <a:t>    </a:t>
            </a:r>
            <a:r>
              <a:rPr lang="en-US" sz="2000" dirty="0" smtClean="0">
                <a:solidFill>
                  <a:schemeClr val="accent2"/>
                </a:solidFill>
              </a:rPr>
              <a:t>Disaccharides</a:t>
            </a:r>
            <a:r>
              <a:rPr lang="en-US" sz="2000" dirty="0" smtClean="0"/>
              <a:t> :2 monosaccharide molecules (</a:t>
            </a:r>
            <a:r>
              <a:rPr lang="en-US" sz="2000" dirty="0" err="1" smtClean="0"/>
              <a:t>eg</a:t>
            </a:r>
            <a:r>
              <a:rPr lang="en-US" sz="2000" dirty="0" smtClean="0"/>
              <a:t>. Sucrose, Maltose, Lactose)  </a:t>
            </a:r>
          </a:p>
          <a:p>
            <a:pPr>
              <a:spcAft>
                <a:spcPts val="0"/>
              </a:spcAft>
              <a:buClr>
                <a:schemeClr val="hlink"/>
              </a:buClr>
            </a:pPr>
            <a:r>
              <a:rPr lang="en-US" sz="2000" dirty="0" smtClean="0">
                <a:solidFill>
                  <a:schemeClr val="accent2"/>
                </a:solidFill>
              </a:rPr>
              <a:t>    </a:t>
            </a:r>
            <a:r>
              <a:rPr lang="en-US" sz="2000" dirty="0" err="1" smtClean="0">
                <a:solidFill>
                  <a:schemeClr val="accent2"/>
                </a:solidFill>
              </a:rPr>
              <a:t>Trisaccharides</a:t>
            </a:r>
            <a:r>
              <a:rPr lang="en-US" sz="2000" dirty="0" smtClean="0"/>
              <a:t> :3 monosaccharide molecules  (</a:t>
            </a:r>
            <a:r>
              <a:rPr lang="en-US" sz="2000" dirty="0" err="1" smtClean="0"/>
              <a:t>eg</a:t>
            </a:r>
            <a:r>
              <a:rPr lang="en-US" sz="2000" dirty="0" smtClean="0"/>
              <a:t>. </a:t>
            </a:r>
            <a:r>
              <a:rPr lang="en-US" sz="2000" dirty="0" err="1" smtClean="0"/>
              <a:t>Raffinose</a:t>
            </a:r>
            <a:r>
              <a:rPr lang="en-US" sz="2000" dirty="0" smtClean="0"/>
              <a:t>, </a:t>
            </a:r>
            <a:r>
              <a:rPr lang="en-US" sz="2000" dirty="0" err="1" smtClean="0"/>
              <a:t>Gelatinose</a:t>
            </a:r>
            <a:r>
              <a:rPr lang="en-US" sz="2000" dirty="0" smtClean="0"/>
              <a:t>)  </a:t>
            </a:r>
          </a:p>
          <a:p>
            <a:pPr>
              <a:spcAft>
                <a:spcPts val="0"/>
              </a:spcAft>
              <a:buClr>
                <a:schemeClr val="hlink"/>
              </a:buClr>
            </a:pPr>
            <a:r>
              <a:rPr lang="en-US" sz="2000" dirty="0" smtClean="0">
                <a:solidFill>
                  <a:schemeClr val="accent2"/>
                </a:solidFill>
              </a:rPr>
              <a:t>    </a:t>
            </a:r>
            <a:r>
              <a:rPr lang="en-US" sz="2000" dirty="0" err="1" smtClean="0">
                <a:solidFill>
                  <a:schemeClr val="accent2"/>
                </a:solidFill>
              </a:rPr>
              <a:t>Tetrasaccharides</a:t>
            </a:r>
            <a:r>
              <a:rPr lang="en-US" sz="2000" dirty="0" smtClean="0"/>
              <a:t> :4 monosaccharide molecules (</a:t>
            </a:r>
            <a:r>
              <a:rPr lang="en-US" sz="2000" dirty="0" err="1" smtClean="0"/>
              <a:t>eg</a:t>
            </a:r>
            <a:r>
              <a:rPr lang="en-US" sz="2000" dirty="0" smtClean="0"/>
              <a:t>. </a:t>
            </a:r>
            <a:r>
              <a:rPr lang="en-US" sz="2000" dirty="0" err="1" smtClean="0"/>
              <a:t>Stachyose</a:t>
            </a:r>
            <a:r>
              <a:rPr lang="en-US" sz="2000" dirty="0" smtClean="0"/>
              <a:t>)</a:t>
            </a:r>
            <a:r>
              <a:rPr lang="en-US" sz="2400" dirty="0" smtClean="0"/>
              <a:t>  </a:t>
            </a:r>
            <a:r>
              <a:rPr lang="en-US" sz="2400" dirty="0" smtClean="0">
                <a:solidFill>
                  <a:srgbClr val="FF0000"/>
                </a:solidFill>
              </a:rPr>
              <a:t>   </a:t>
            </a:r>
          </a:p>
          <a:p>
            <a:pPr marL="339725" indent="-339725" algn="just">
              <a:spcBef>
                <a:spcPct val="0"/>
              </a:spcBef>
              <a:spcAft>
                <a:spcPct val="40000"/>
              </a:spcAft>
              <a:buFontTx/>
              <a:buNone/>
            </a:pPr>
            <a:r>
              <a:rPr lang="en-US" sz="2400" dirty="0" smtClean="0">
                <a:solidFill>
                  <a:srgbClr val="FF0000"/>
                </a:solidFill>
              </a:rPr>
              <a:t>Disaccharides </a:t>
            </a:r>
            <a:r>
              <a:rPr lang="en-US" sz="2400" dirty="0" smtClean="0">
                <a:solidFill>
                  <a:srgbClr val="FF0000"/>
                </a:solidFill>
              </a:rPr>
              <a:t>:</a:t>
            </a:r>
            <a:endParaRPr lang="en-US" sz="2000" dirty="0" smtClean="0"/>
          </a:p>
          <a:p>
            <a:pPr marL="339725" indent="-339725">
              <a:spcBef>
                <a:spcPct val="0"/>
              </a:spcBef>
              <a:spcAft>
                <a:spcPts val="0"/>
              </a:spcAft>
              <a:buClr>
                <a:schemeClr val="hlink"/>
              </a:buClr>
              <a:buNone/>
            </a:pPr>
            <a:r>
              <a:rPr lang="en-US" sz="2000" b="1" dirty="0" smtClean="0">
                <a:solidFill>
                  <a:srgbClr val="000099"/>
                </a:solidFill>
              </a:rPr>
              <a:t>     </a:t>
            </a:r>
            <a:r>
              <a:rPr lang="en-US" sz="2000" b="1" dirty="0" err="1" smtClean="0">
                <a:solidFill>
                  <a:srgbClr val="000099"/>
                </a:solidFill>
              </a:rPr>
              <a:t>i</a:t>
            </a:r>
            <a:r>
              <a:rPr lang="en-US" sz="2000" b="1" dirty="0" smtClean="0">
                <a:solidFill>
                  <a:srgbClr val="000099"/>
                </a:solidFill>
              </a:rPr>
              <a:t>) Sucrose     </a:t>
            </a:r>
          </a:p>
          <a:p>
            <a:pPr marL="339725" indent="-339725">
              <a:spcBef>
                <a:spcPct val="0"/>
              </a:spcBef>
              <a:spcAft>
                <a:spcPts val="0"/>
              </a:spcAft>
              <a:buClr>
                <a:schemeClr val="hlink"/>
              </a:buClr>
              <a:buNone/>
            </a:pPr>
            <a:r>
              <a:rPr lang="en-US" sz="2000" b="1" dirty="0" smtClean="0">
                <a:solidFill>
                  <a:srgbClr val="000099"/>
                </a:solidFill>
              </a:rPr>
              <a:t>     - Sucrose</a:t>
            </a:r>
            <a:r>
              <a:rPr lang="en-US" sz="2000" dirty="0"/>
              <a:t>, common table sugar, </a:t>
            </a:r>
            <a:r>
              <a:rPr lang="en-US" sz="2000" dirty="0" smtClean="0"/>
              <a:t>is formed as a result of linking </a:t>
            </a:r>
            <a:r>
              <a:rPr lang="en-US" sz="2000" dirty="0" smtClean="0">
                <a:solidFill>
                  <a:schemeClr val="accent6">
                    <a:lumMod val="50000"/>
                  </a:schemeClr>
                </a:solidFill>
              </a:rPr>
              <a:t>glucose and fructose </a:t>
            </a:r>
            <a:r>
              <a:rPr lang="en-US" sz="2000" dirty="0" smtClean="0"/>
              <a:t>and eliminating water molecule. </a:t>
            </a:r>
          </a:p>
          <a:p>
            <a:pPr marL="339725" indent="-339725">
              <a:spcBef>
                <a:spcPct val="0"/>
              </a:spcBef>
              <a:spcAft>
                <a:spcPts val="0"/>
              </a:spcAft>
              <a:buClr>
                <a:schemeClr val="hlink"/>
              </a:buClr>
              <a:buNone/>
            </a:pPr>
            <a:r>
              <a:rPr lang="en-US" sz="2000" dirty="0" smtClean="0"/>
              <a:t>     - It is commonly called as cane sugar. It is widely distributed in higher plants, but commercial sources are sugarcane and </a:t>
            </a:r>
            <a:r>
              <a:rPr lang="en-US" sz="2000" dirty="0" err="1" smtClean="0"/>
              <a:t>sugarbeet</a:t>
            </a:r>
            <a:r>
              <a:rPr lang="en-US" sz="2000" dirty="0" smtClean="0"/>
              <a:t>. </a:t>
            </a:r>
          </a:p>
          <a:p>
            <a:pPr marL="339725" indent="-339725">
              <a:spcBef>
                <a:spcPct val="0"/>
              </a:spcBef>
              <a:spcAft>
                <a:spcPts val="0"/>
              </a:spcAft>
              <a:buClr>
                <a:schemeClr val="hlink"/>
              </a:buClr>
              <a:buNone/>
            </a:pPr>
            <a:r>
              <a:rPr lang="en-US" sz="2000" b="1" dirty="0" smtClean="0">
                <a:solidFill>
                  <a:srgbClr val="000099"/>
                </a:solidFill>
              </a:rPr>
              <a:t>      ii) Lactose</a:t>
            </a:r>
            <a:endParaRPr lang="en-US" sz="2000" dirty="0"/>
          </a:p>
          <a:p>
            <a:pPr marL="339725" indent="-339725">
              <a:spcBef>
                <a:spcPct val="0"/>
              </a:spcBef>
              <a:spcAft>
                <a:spcPts val="0"/>
              </a:spcAft>
              <a:buClr>
                <a:schemeClr val="hlink"/>
              </a:buClr>
              <a:buNone/>
            </a:pPr>
            <a:r>
              <a:rPr lang="en-US" sz="2000" b="1" dirty="0" smtClean="0">
                <a:solidFill>
                  <a:srgbClr val="000099"/>
                </a:solidFill>
              </a:rPr>
              <a:t>     - Lactose</a:t>
            </a:r>
            <a:r>
              <a:rPr lang="en-US" sz="2000" dirty="0"/>
              <a:t>, milk sugar, is composed of </a:t>
            </a:r>
            <a:r>
              <a:rPr lang="en-US" sz="2000" dirty="0" smtClean="0">
                <a:solidFill>
                  <a:srgbClr val="000099"/>
                </a:solidFill>
              </a:rPr>
              <a:t>glucose and </a:t>
            </a:r>
            <a:r>
              <a:rPr lang="en-US" sz="2000" dirty="0" err="1" smtClean="0">
                <a:solidFill>
                  <a:srgbClr val="000099"/>
                </a:solidFill>
              </a:rPr>
              <a:t>galactose</a:t>
            </a:r>
            <a:r>
              <a:rPr lang="en-US" sz="2000" dirty="0" smtClean="0"/>
              <a:t> </a:t>
            </a:r>
            <a:r>
              <a:rPr lang="en-US" sz="2000" dirty="0" smtClean="0">
                <a:solidFill>
                  <a:srgbClr val="000099"/>
                </a:solidFill>
              </a:rPr>
              <a:t>.</a:t>
            </a:r>
          </a:p>
          <a:p>
            <a:pPr marL="339725" indent="-339725">
              <a:spcBef>
                <a:spcPct val="0"/>
              </a:spcBef>
              <a:spcAft>
                <a:spcPts val="0"/>
              </a:spcAft>
              <a:buClr>
                <a:schemeClr val="hlink"/>
              </a:buClr>
              <a:buNone/>
            </a:pPr>
            <a:r>
              <a:rPr lang="en-US" sz="2000" dirty="0" smtClean="0"/>
              <a:t>     - It is found in the milk of mammals.</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SOURCES\CH_10\10_012.JPG"/>
          <p:cNvPicPr>
            <a:picLocks noChangeAspect="1" noChangeArrowheads="1"/>
          </p:cNvPicPr>
          <p:nvPr/>
        </p:nvPicPr>
        <p:blipFill>
          <a:blip r:embed="rId2"/>
          <a:srcRect/>
          <a:stretch>
            <a:fillRect/>
          </a:stretch>
        </p:blipFill>
        <p:spPr bwMode="auto">
          <a:xfrm>
            <a:off x="762000" y="0"/>
            <a:ext cx="7924800" cy="682466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1050" y="666750"/>
            <a:ext cx="7791450" cy="6832640"/>
          </a:xfrm>
          <a:prstGeom prst="rect">
            <a:avLst/>
          </a:prstGeom>
          <a:noFill/>
        </p:spPr>
        <p:txBody>
          <a:bodyPr wrap="square" rtlCol="0">
            <a:spAutoFit/>
          </a:bodyPr>
          <a:lstStyle/>
          <a:p>
            <a:pPr marL="571500" indent="-571500"/>
            <a:r>
              <a:rPr lang="en-US" dirty="0" smtClean="0">
                <a:solidFill>
                  <a:srgbClr val="FF0000"/>
                </a:solidFill>
              </a:rPr>
              <a:t>3) Polysaccharides : </a:t>
            </a:r>
            <a:endParaRPr lang="en-US" dirty="0" smtClean="0"/>
          </a:p>
          <a:p>
            <a:pPr>
              <a:spcAft>
                <a:spcPts val="0"/>
              </a:spcAft>
              <a:buClr>
                <a:schemeClr val="hlink"/>
              </a:buClr>
            </a:pPr>
            <a:r>
              <a:rPr lang="en-US" dirty="0" smtClean="0"/>
              <a:t>              </a:t>
            </a:r>
            <a:r>
              <a:rPr lang="en-US" sz="2000" dirty="0" smtClean="0"/>
              <a:t>Polymers consisting of large number of monosaccharide or     </a:t>
            </a:r>
          </a:p>
          <a:p>
            <a:pPr>
              <a:spcAft>
                <a:spcPts val="0"/>
              </a:spcAft>
              <a:buClr>
                <a:schemeClr val="hlink"/>
              </a:buClr>
            </a:pPr>
            <a:r>
              <a:rPr lang="en-US" sz="2000" dirty="0" smtClean="0"/>
              <a:t>     disaccharide units. </a:t>
            </a:r>
          </a:p>
          <a:p>
            <a:pPr>
              <a:spcAft>
                <a:spcPts val="0"/>
              </a:spcAft>
              <a:buClr>
                <a:schemeClr val="hlink"/>
              </a:buClr>
            </a:pPr>
            <a:r>
              <a:rPr lang="en-US" sz="2000" dirty="0" smtClean="0">
                <a:solidFill>
                  <a:schemeClr val="accent2"/>
                </a:solidFill>
              </a:rPr>
              <a:t>    </a:t>
            </a:r>
            <a:r>
              <a:rPr lang="en-US" sz="2000" dirty="0" err="1" smtClean="0">
                <a:solidFill>
                  <a:schemeClr val="accent2"/>
                </a:solidFill>
              </a:rPr>
              <a:t>Homopolysaccharides</a:t>
            </a:r>
            <a:r>
              <a:rPr lang="en-US" sz="2000" dirty="0" smtClean="0">
                <a:solidFill>
                  <a:schemeClr val="accent2"/>
                </a:solidFill>
              </a:rPr>
              <a:t> </a:t>
            </a:r>
            <a:r>
              <a:rPr lang="en-US" sz="2000" dirty="0" smtClean="0"/>
              <a:t>: Similar sugar units (</a:t>
            </a:r>
            <a:r>
              <a:rPr lang="en-US" sz="2000" dirty="0" err="1" smtClean="0"/>
              <a:t>eg</a:t>
            </a:r>
            <a:r>
              <a:rPr lang="en-US" sz="2000" dirty="0" smtClean="0"/>
              <a:t>. Starch, Cellulose, Glycogen)</a:t>
            </a:r>
          </a:p>
          <a:p>
            <a:pPr>
              <a:spcAft>
                <a:spcPts val="0"/>
              </a:spcAft>
              <a:buClr>
                <a:schemeClr val="hlink"/>
              </a:buClr>
            </a:pPr>
            <a:r>
              <a:rPr lang="en-US" sz="2000" dirty="0" smtClean="0">
                <a:solidFill>
                  <a:schemeClr val="accent2"/>
                </a:solidFill>
              </a:rPr>
              <a:t>    </a:t>
            </a:r>
            <a:r>
              <a:rPr lang="en-US" sz="2000" dirty="0" err="1" smtClean="0">
                <a:solidFill>
                  <a:schemeClr val="accent2"/>
                </a:solidFill>
              </a:rPr>
              <a:t>Heteropolysaccharides</a:t>
            </a:r>
            <a:r>
              <a:rPr lang="en-US" sz="2000" dirty="0" smtClean="0">
                <a:solidFill>
                  <a:schemeClr val="accent2"/>
                </a:solidFill>
              </a:rPr>
              <a:t> </a:t>
            </a:r>
            <a:r>
              <a:rPr lang="en-US" sz="2000" dirty="0" smtClean="0"/>
              <a:t>: Dissimilar sugar units (</a:t>
            </a:r>
            <a:r>
              <a:rPr lang="en-US" sz="2000" dirty="0" err="1" smtClean="0"/>
              <a:t>eg</a:t>
            </a:r>
            <a:r>
              <a:rPr lang="en-US" sz="2000" dirty="0" smtClean="0"/>
              <a:t>. Pectin, Chitin,                   </a:t>
            </a:r>
          </a:p>
          <a:p>
            <a:pPr>
              <a:spcAft>
                <a:spcPts val="0"/>
              </a:spcAft>
              <a:buClr>
                <a:schemeClr val="hlink"/>
              </a:buClr>
            </a:pPr>
            <a:r>
              <a:rPr lang="en-US" dirty="0" smtClean="0"/>
              <a:t>                                                                       </a:t>
            </a:r>
            <a:r>
              <a:rPr lang="en-US" sz="2000" dirty="0" err="1" smtClean="0"/>
              <a:t>Hemicellulose</a:t>
            </a:r>
            <a:r>
              <a:rPr lang="en-US" sz="2000" dirty="0" smtClean="0"/>
              <a:t>)</a:t>
            </a:r>
          </a:p>
          <a:p>
            <a:pPr>
              <a:spcAft>
                <a:spcPts val="0"/>
              </a:spcAft>
              <a:buClr>
                <a:schemeClr val="hlink"/>
              </a:buClr>
            </a:pPr>
            <a:endParaRPr lang="en-US" sz="2000" dirty="0" smtClean="0"/>
          </a:p>
          <a:p>
            <a:pPr>
              <a:spcAft>
                <a:spcPts val="0"/>
              </a:spcAft>
              <a:buClr>
                <a:schemeClr val="hlink"/>
              </a:buClr>
            </a:pPr>
            <a:r>
              <a:rPr lang="en-US" sz="2000" dirty="0" smtClean="0"/>
              <a:t>  Polysaccharides are amorphous, tasteless and insoluble in water.</a:t>
            </a:r>
          </a:p>
          <a:p>
            <a:pPr>
              <a:spcAft>
                <a:spcPts val="0"/>
              </a:spcAft>
              <a:buClr>
                <a:schemeClr val="hlink"/>
              </a:buClr>
            </a:pPr>
            <a:r>
              <a:rPr lang="en-US" sz="2000" dirty="0" smtClean="0"/>
              <a:t>  They are of 2 types:</a:t>
            </a:r>
          </a:p>
          <a:p>
            <a:pPr marL="514350" indent="-514350">
              <a:spcAft>
                <a:spcPts val="0"/>
              </a:spcAft>
              <a:buClr>
                <a:schemeClr val="hlink"/>
              </a:buClr>
              <a:buAutoNum type="romanLcParenR"/>
            </a:pPr>
            <a:r>
              <a:rPr lang="en-US" sz="2000" dirty="0" smtClean="0"/>
              <a:t>Structural polysaccharides- </a:t>
            </a:r>
            <a:r>
              <a:rPr lang="en-US" sz="2000" dirty="0" err="1" smtClean="0"/>
              <a:t>eg</a:t>
            </a:r>
            <a:r>
              <a:rPr lang="en-US" sz="2000" dirty="0" smtClean="0"/>
              <a:t>. Cellulose, </a:t>
            </a:r>
            <a:r>
              <a:rPr lang="en-US" sz="1800" dirty="0" smtClean="0"/>
              <a:t>Pectin, Chitin,                                                                 </a:t>
            </a:r>
            <a:r>
              <a:rPr lang="en-US" sz="1800" dirty="0" err="1" smtClean="0"/>
              <a:t>Hemicellulose</a:t>
            </a:r>
            <a:r>
              <a:rPr lang="en-US" sz="1800" dirty="0" smtClean="0"/>
              <a:t>, etc.</a:t>
            </a:r>
          </a:p>
          <a:p>
            <a:pPr marL="514350" indent="-514350">
              <a:spcAft>
                <a:spcPts val="0"/>
              </a:spcAft>
              <a:buClr>
                <a:schemeClr val="hlink"/>
              </a:buClr>
              <a:buAutoNum type="romanLcParenR"/>
            </a:pPr>
            <a:r>
              <a:rPr lang="en-US" sz="1800" dirty="0" smtClean="0"/>
              <a:t>Storage </a:t>
            </a:r>
            <a:r>
              <a:rPr lang="en-US" sz="2000" dirty="0" smtClean="0"/>
              <a:t>polysaccharides- </a:t>
            </a:r>
            <a:r>
              <a:rPr lang="en-US" sz="2000" dirty="0" err="1" smtClean="0"/>
              <a:t>eg</a:t>
            </a:r>
            <a:r>
              <a:rPr lang="en-US" sz="2000" dirty="0" smtClean="0"/>
              <a:t>. Starch, Glycogen etc.)</a:t>
            </a:r>
          </a:p>
          <a:p>
            <a:pPr marL="571500" indent="-571500"/>
            <a:endParaRPr lang="en-US" dirty="0" smtClean="0">
              <a:solidFill>
                <a:srgbClr val="FF0000"/>
              </a:solidFill>
            </a:endParaRPr>
          </a:p>
          <a:p>
            <a:pPr marL="571500" indent="-571500"/>
            <a:r>
              <a:rPr lang="en-US" dirty="0" smtClean="0">
                <a:solidFill>
                  <a:srgbClr val="FF0000"/>
                </a:solidFill>
              </a:rPr>
              <a:t>    </a:t>
            </a:r>
            <a:endParaRPr lang="en-US" dirty="0" smtClean="0"/>
          </a:p>
          <a:p>
            <a:pPr marL="571500" indent="-571500"/>
            <a:r>
              <a:rPr lang="en-US" dirty="0" smtClean="0"/>
              <a:t> </a:t>
            </a:r>
          </a:p>
          <a:p>
            <a:pPr marL="571500" indent="-571500"/>
            <a:r>
              <a:rPr lang="en-US" dirty="0" smtClean="0"/>
              <a:t>   </a:t>
            </a:r>
          </a:p>
          <a:p>
            <a:endParaRPr lang="en-US" dirty="0" smtClean="0"/>
          </a:p>
          <a:p>
            <a:endParaRPr lang="en-US" dirty="0" smtClean="0"/>
          </a:p>
          <a:p>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08001"/>
            <a:ext cx="7823200" cy="4955203"/>
          </a:xfrm>
          <a:prstGeom prst="rect">
            <a:avLst/>
          </a:prstGeom>
        </p:spPr>
        <p:txBody>
          <a:bodyPr wrap="square">
            <a:spAutoFit/>
          </a:bodyPr>
          <a:lstStyle/>
          <a:p>
            <a:pPr marL="571500" indent="-571500"/>
            <a:r>
              <a:rPr lang="en-US" dirty="0" smtClean="0"/>
              <a:t>1)</a:t>
            </a:r>
            <a:r>
              <a:rPr lang="en-US" dirty="0" smtClean="0">
                <a:solidFill>
                  <a:srgbClr val="FF0000"/>
                </a:solidFill>
              </a:rPr>
              <a:t> </a:t>
            </a:r>
            <a:r>
              <a:rPr lang="en-US" dirty="0" smtClean="0">
                <a:solidFill>
                  <a:schemeClr val="accent6">
                    <a:lumMod val="50000"/>
                  </a:schemeClr>
                </a:solidFill>
              </a:rPr>
              <a:t>Starch: </a:t>
            </a:r>
          </a:p>
          <a:p>
            <a:pPr marL="571500" indent="-571500"/>
            <a:r>
              <a:rPr lang="en-US" sz="3200" dirty="0" smtClean="0"/>
              <a:t>  </a:t>
            </a:r>
            <a:r>
              <a:rPr lang="en-US" sz="2000" dirty="0" smtClean="0"/>
              <a:t>- It is stored in the form of grains and used as food.</a:t>
            </a:r>
          </a:p>
          <a:p>
            <a:pPr marL="571500" indent="-571500"/>
            <a:r>
              <a:rPr lang="en-US" sz="2000" dirty="0" smtClean="0"/>
              <a:t>   - Made up of large number of glucose molecules.</a:t>
            </a:r>
          </a:p>
          <a:p>
            <a:pPr marL="571500" indent="-571500"/>
            <a:r>
              <a:rPr lang="en-US" sz="2000" dirty="0" smtClean="0"/>
              <a:t>   - Glucose units are arranged in 2 components; </a:t>
            </a:r>
            <a:r>
              <a:rPr lang="en-US" sz="2000" dirty="0" err="1" smtClean="0"/>
              <a:t>amylose</a:t>
            </a:r>
            <a:r>
              <a:rPr lang="en-US" sz="2000" dirty="0" smtClean="0"/>
              <a:t> &amp; </a:t>
            </a:r>
            <a:r>
              <a:rPr lang="en-US" sz="2000" dirty="0" err="1" smtClean="0"/>
              <a:t>amylopectin</a:t>
            </a:r>
            <a:r>
              <a:rPr lang="en-US" sz="2000" dirty="0" smtClean="0"/>
              <a:t>: formed by condensation of </a:t>
            </a:r>
            <a:r>
              <a:rPr lang="en-US" sz="2000" dirty="0" smtClean="0">
                <a:latin typeface="Symbol" pitchFamily="18" charset="2"/>
              </a:rPr>
              <a:t> </a:t>
            </a:r>
            <a:r>
              <a:rPr lang="en-US" sz="2000" dirty="0" smtClean="0"/>
              <a:t>-D-glucose.</a:t>
            </a:r>
          </a:p>
          <a:p>
            <a:pPr marL="571500" indent="-571500"/>
            <a:endParaRPr lang="en-US" sz="2000" dirty="0" smtClean="0"/>
          </a:p>
          <a:p>
            <a:r>
              <a:rPr lang="en-US" sz="2000" dirty="0" err="1" smtClean="0">
                <a:solidFill>
                  <a:schemeClr val="hlink"/>
                </a:solidFill>
              </a:rPr>
              <a:t>Amylose</a:t>
            </a:r>
            <a:r>
              <a:rPr lang="en-US" sz="2000" dirty="0" smtClean="0">
                <a:solidFill>
                  <a:schemeClr val="hlink"/>
                </a:solidFill>
              </a:rPr>
              <a:t>  : </a:t>
            </a:r>
          </a:p>
          <a:p>
            <a:r>
              <a:rPr lang="en-US" sz="2000" dirty="0" smtClean="0"/>
              <a:t>It is in the form of straight chain consisting of 2,000 glucose units. </a:t>
            </a:r>
          </a:p>
          <a:p>
            <a:endParaRPr lang="en-US" sz="2000" dirty="0" smtClean="0"/>
          </a:p>
          <a:p>
            <a:r>
              <a:rPr lang="en-US" sz="2000" dirty="0" err="1" smtClean="0">
                <a:solidFill>
                  <a:schemeClr val="hlink"/>
                </a:solidFill>
              </a:rPr>
              <a:t>Amylopectin</a:t>
            </a:r>
            <a:r>
              <a:rPr lang="en-US" sz="2000" dirty="0" smtClean="0">
                <a:solidFill>
                  <a:schemeClr val="hlink"/>
                </a:solidFill>
              </a:rPr>
              <a:t>  :</a:t>
            </a:r>
          </a:p>
          <a:p>
            <a:pPr>
              <a:buFontTx/>
              <a:buChar char="-"/>
            </a:pPr>
            <a:r>
              <a:rPr lang="en-US" sz="2000" dirty="0" smtClean="0"/>
              <a:t>It is branched structure having 1,00,000 glucose units.</a:t>
            </a:r>
          </a:p>
          <a:p>
            <a:pPr>
              <a:buFontTx/>
              <a:buChar char="-"/>
            </a:pPr>
            <a:endParaRPr lang="en-US" sz="2000" dirty="0" smtClean="0"/>
          </a:p>
          <a:p>
            <a:pPr>
              <a:buFontTx/>
              <a:buChar char="-"/>
            </a:pPr>
            <a:r>
              <a:rPr lang="en-US" sz="2000" dirty="0" smtClean="0"/>
              <a:t>Treating starch with hot water dissolves </a:t>
            </a:r>
            <a:r>
              <a:rPr lang="en-US" sz="2000" dirty="0" err="1" smtClean="0"/>
              <a:t>amylose</a:t>
            </a:r>
            <a:r>
              <a:rPr lang="en-US" sz="2000" dirty="0" smtClean="0"/>
              <a:t>, while </a:t>
            </a:r>
            <a:r>
              <a:rPr lang="en-US" sz="2000" dirty="0" err="1" smtClean="0"/>
              <a:t>amylopectin</a:t>
            </a:r>
            <a:r>
              <a:rPr lang="en-US" sz="2000" dirty="0" smtClean="0"/>
              <a:t> remains.</a:t>
            </a:r>
          </a:p>
          <a:p>
            <a:pPr marL="571500" indent="-571500"/>
            <a:endParaRPr lang="en-US"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noFill/>
          <a:ln/>
        </p:spPr>
        <p:txBody>
          <a:bodyPr/>
          <a:lstStyle/>
          <a:p>
            <a:r>
              <a:rPr lang="en-US" sz="2400" dirty="0" err="1"/>
              <a:t>Amylose</a:t>
            </a:r>
            <a:r>
              <a:rPr lang="en-US" sz="2400" dirty="0"/>
              <a:t> starch</a:t>
            </a:r>
          </a:p>
        </p:txBody>
      </p:sp>
      <p:sp>
        <p:nvSpPr>
          <p:cNvPr id="61443" name="Rectangle 3"/>
          <p:cNvSpPr>
            <a:spLocks noGrp="1" noChangeArrowheads="1"/>
          </p:cNvSpPr>
          <p:nvPr>
            <p:ph type="body" idx="1"/>
          </p:nvPr>
        </p:nvSpPr>
        <p:spPr>
          <a:xfrm>
            <a:off x="685800" y="1600200"/>
            <a:ext cx="7772400" cy="962025"/>
          </a:xfrm>
          <a:noFill/>
          <a:ln/>
        </p:spPr>
        <p:txBody>
          <a:bodyPr/>
          <a:lstStyle/>
          <a:p>
            <a:r>
              <a:rPr lang="en-US" sz="2000" dirty="0"/>
              <a:t>Straight chain that forms coils   </a:t>
            </a:r>
            <a:r>
              <a:rPr lang="en-US" sz="2000" dirty="0">
                <a:latin typeface="Symbol" pitchFamily="18" charset="2"/>
              </a:rPr>
              <a:t></a:t>
            </a:r>
            <a:r>
              <a:rPr lang="en-US" sz="2000" dirty="0"/>
              <a:t> (1      </a:t>
            </a:r>
            <a:r>
              <a:rPr lang="en-US" sz="2000" dirty="0" smtClean="0"/>
              <a:t>  4</a:t>
            </a:r>
            <a:r>
              <a:rPr lang="en-US" sz="2000" dirty="0"/>
              <a:t>) linkage. </a:t>
            </a:r>
            <a:endParaRPr lang="en-US" sz="2000" dirty="0" smtClean="0"/>
          </a:p>
          <a:p>
            <a:r>
              <a:rPr lang="en-US" sz="2000" dirty="0" smtClean="0"/>
              <a:t>Most </a:t>
            </a:r>
            <a:r>
              <a:rPr lang="en-US" sz="2000" dirty="0"/>
              <a:t>common type of starch.</a:t>
            </a:r>
          </a:p>
        </p:txBody>
      </p:sp>
      <p:pic>
        <p:nvPicPr>
          <p:cNvPr id="61444" name="Picture 4"/>
          <p:cNvPicPr>
            <a:picLocks noChangeArrowheads="1"/>
          </p:cNvPicPr>
          <p:nvPr/>
        </p:nvPicPr>
        <p:blipFill>
          <a:blip r:embed="rId3"/>
          <a:srcRect/>
          <a:stretch>
            <a:fillRect/>
          </a:stretch>
        </p:blipFill>
        <p:spPr bwMode="auto">
          <a:xfrm>
            <a:off x="266700" y="2749550"/>
            <a:ext cx="8610600" cy="1500188"/>
          </a:xfrm>
          <a:prstGeom prst="rect">
            <a:avLst/>
          </a:prstGeom>
          <a:noFill/>
          <a:ln w="12700">
            <a:noFill/>
            <a:miter lim="800000"/>
            <a:headEnd/>
            <a:tailEnd/>
          </a:ln>
          <a:effectLst/>
        </p:spPr>
      </p:pic>
      <p:grpSp>
        <p:nvGrpSpPr>
          <p:cNvPr id="2" name="Group 113"/>
          <p:cNvGrpSpPr>
            <a:grpSpLocks/>
          </p:cNvGrpSpPr>
          <p:nvPr/>
        </p:nvGrpSpPr>
        <p:grpSpPr bwMode="auto">
          <a:xfrm>
            <a:off x="1543050" y="4346575"/>
            <a:ext cx="6259513" cy="2151063"/>
            <a:chOff x="972" y="2738"/>
            <a:chExt cx="3943" cy="1355"/>
          </a:xfrm>
        </p:grpSpPr>
        <p:grpSp>
          <p:nvGrpSpPr>
            <p:cNvPr id="3" name="Group 31"/>
            <p:cNvGrpSpPr>
              <a:grpSpLocks/>
            </p:cNvGrpSpPr>
            <p:nvPr/>
          </p:nvGrpSpPr>
          <p:grpSpPr bwMode="auto">
            <a:xfrm>
              <a:off x="1956" y="2762"/>
              <a:ext cx="1039" cy="1315"/>
              <a:chOff x="1956" y="2762"/>
              <a:chExt cx="1039" cy="1315"/>
            </a:xfrm>
          </p:grpSpPr>
          <p:sp>
            <p:nvSpPr>
              <p:cNvPr id="61445" name="AutoShape 5"/>
              <p:cNvSpPr>
                <a:spLocks noChangeArrowheads="1"/>
              </p:cNvSpPr>
              <p:nvPr/>
            </p:nvSpPr>
            <p:spPr bwMode="auto">
              <a:xfrm rot="19800000">
                <a:off x="2034" y="3379"/>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46" name="AutoShape 6"/>
              <p:cNvSpPr>
                <a:spLocks noChangeArrowheads="1"/>
              </p:cNvSpPr>
              <p:nvPr/>
            </p:nvSpPr>
            <p:spPr bwMode="auto">
              <a:xfrm rot="19800000">
                <a:off x="2634" y="3399"/>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47" name="AutoShape 7"/>
              <p:cNvSpPr>
                <a:spLocks noChangeArrowheads="1"/>
              </p:cNvSpPr>
              <p:nvPr/>
            </p:nvSpPr>
            <p:spPr bwMode="auto">
              <a:xfrm rot="19800000">
                <a:off x="2114" y="2915"/>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48" name="AutoShape 8"/>
              <p:cNvSpPr>
                <a:spLocks noChangeArrowheads="1"/>
              </p:cNvSpPr>
              <p:nvPr/>
            </p:nvSpPr>
            <p:spPr bwMode="auto">
              <a:xfrm rot="19800000">
                <a:off x="2542" y="2911"/>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49" name="AutoShape 9"/>
              <p:cNvSpPr>
                <a:spLocks noChangeArrowheads="1"/>
              </p:cNvSpPr>
              <p:nvPr/>
            </p:nvSpPr>
            <p:spPr bwMode="auto">
              <a:xfrm>
                <a:off x="2090" y="3843"/>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50" name="Line 10"/>
              <p:cNvSpPr>
                <a:spLocks noChangeShapeType="1"/>
              </p:cNvSpPr>
              <p:nvPr/>
            </p:nvSpPr>
            <p:spPr bwMode="auto">
              <a:xfrm>
                <a:off x="2288" y="3932"/>
                <a:ext cx="112" cy="64"/>
              </a:xfrm>
              <a:prstGeom prst="line">
                <a:avLst/>
              </a:prstGeom>
              <a:noFill/>
              <a:ln w="12700">
                <a:solidFill>
                  <a:schemeClr val="tx1"/>
                </a:solidFill>
                <a:round/>
                <a:headEnd/>
                <a:tailEnd/>
              </a:ln>
              <a:effectLst/>
            </p:spPr>
            <p:txBody>
              <a:bodyPr wrap="none" anchor="ctr"/>
              <a:lstStyle/>
              <a:p>
                <a:endParaRPr lang="en-US"/>
              </a:p>
            </p:txBody>
          </p:sp>
          <p:grpSp>
            <p:nvGrpSpPr>
              <p:cNvPr id="4" name="Group 13"/>
              <p:cNvGrpSpPr>
                <a:grpSpLocks/>
              </p:cNvGrpSpPr>
              <p:nvPr/>
            </p:nvGrpSpPr>
            <p:grpSpPr bwMode="auto">
              <a:xfrm>
                <a:off x="2482" y="3843"/>
                <a:ext cx="314" cy="160"/>
                <a:chOff x="2482" y="3843"/>
                <a:chExt cx="314" cy="160"/>
              </a:xfrm>
            </p:grpSpPr>
            <p:sp>
              <p:nvSpPr>
                <p:cNvPr id="61451" name="AutoShape 11"/>
                <p:cNvSpPr>
                  <a:spLocks noChangeArrowheads="1"/>
                </p:cNvSpPr>
                <p:nvPr/>
              </p:nvSpPr>
              <p:spPr bwMode="auto">
                <a:xfrm>
                  <a:off x="2611" y="3843"/>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52" name="Line 12"/>
                <p:cNvSpPr>
                  <a:spLocks noChangeShapeType="1"/>
                </p:cNvSpPr>
                <p:nvPr/>
              </p:nvSpPr>
              <p:spPr bwMode="auto">
                <a:xfrm flipH="1">
                  <a:off x="2482" y="3932"/>
                  <a:ext cx="120" cy="64"/>
                </a:xfrm>
                <a:prstGeom prst="line">
                  <a:avLst/>
                </a:prstGeom>
                <a:noFill/>
                <a:ln w="12700">
                  <a:solidFill>
                    <a:schemeClr val="tx1"/>
                  </a:solidFill>
                  <a:round/>
                  <a:headEnd/>
                  <a:tailEnd/>
                </a:ln>
                <a:effectLst/>
              </p:spPr>
              <p:txBody>
                <a:bodyPr wrap="none" anchor="ctr"/>
                <a:lstStyle/>
                <a:p>
                  <a:endParaRPr lang="en-US"/>
                </a:p>
              </p:txBody>
            </p:sp>
          </p:grpSp>
          <p:sp>
            <p:nvSpPr>
              <p:cNvPr id="61454" name="Rectangle 14"/>
              <p:cNvSpPr>
                <a:spLocks noChangeArrowheads="1"/>
              </p:cNvSpPr>
              <p:nvPr/>
            </p:nvSpPr>
            <p:spPr bwMode="auto">
              <a:xfrm>
                <a:off x="2351" y="3936"/>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sp>
            <p:nvSpPr>
              <p:cNvPr id="61455" name="Line 15"/>
              <p:cNvSpPr>
                <a:spLocks noChangeShapeType="1"/>
              </p:cNvSpPr>
              <p:nvPr/>
            </p:nvSpPr>
            <p:spPr bwMode="auto">
              <a:xfrm>
                <a:off x="2740" y="3576"/>
                <a:ext cx="72" cy="96"/>
              </a:xfrm>
              <a:prstGeom prst="line">
                <a:avLst/>
              </a:prstGeom>
              <a:noFill/>
              <a:ln w="12700">
                <a:solidFill>
                  <a:schemeClr val="tx1"/>
                </a:solidFill>
                <a:round/>
                <a:headEnd/>
                <a:tailEnd/>
              </a:ln>
              <a:effectLst/>
            </p:spPr>
            <p:txBody>
              <a:bodyPr wrap="none" anchor="ctr"/>
              <a:lstStyle/>
              <a:p>
                <a:endParaRPr lang="en-US"/>
              </a:p>
            </p:txBody>
          </p:sp>
          <p:sp>
            <p:nvSpPr>
              <p:cNvPr id="61456" name="Line 16"/>
              <p:cNvSpPr>
                <a:spLocks noChangeShapeType="1"/>
              </p:cNvSpPr>
              <p:nvPr/>
            </p:nvSpPr>
            <p:spPr bwMode="auto">
              <a:xfrm flipH="1">
                <a:off x="2124" y="3248"/>
                <a:ext cx="168" cy="112"/>
              </a:xfrm>
              <a:prstGeom prst="line">
                <a:avLst/>
              </a:prstGeom>
              <a:noFill/>
              <a:ln w="12700">
                <a:solidFill>
                  <a:schemeClr val="tx1"/>
                </a:solidFill>
                <a:round/>
                <a:headEnd/>
                <a:tailEnd/>
              </a:ln>
              <a:effectLst/>
            </p:spPr>
            <p:txBody>
              <a:bodyPr wrap="none" anchor="ctr"/>
              <a:lstStyle/>
              <a:p>
                <a:endParaRPr lang="en-US"/>
              </a:p>
            </p:txBody>
          </p:sp>
          <p:sp>
            <p:nvSpPr>
              <p:cNvPr id="61457" name="Line 17"/>
              <p:cNvSpPr>
                <a:spLocks noChangeShapeType="1"/>
              </p:cNvSpPr>
              <p:nvPr/>
            </p:nvSpPr>
            <p:spPr bwMode="auto">
              <a:xfrm flipH="1">
                <a:off x="2736" y="3744"/>
                <a:ext cx="80" cy="96"/>
              </a:xfrm>
              <a:prstGeom prst="line">
                <a:avLst/>
              </a:prstGeom>
              <a:noFill/>
              <a:ln w="12700">
                <a:solidFill>
                  <a:schemeClr val="tx1"/>
                </a:solidFill>
                <a:round/>
                <a:headEnd/>
                <a:tailEnd/>
              </a:ln>
              <a:effectLst/>
            </p:spPr>
            <p:txBody>
              <a:bodyPr wrap="none" anchor="ctr"/>
              <a:lstStyle/>
              <a:p>
                <a:endParaRPr lang="en-US"/>
              </a:p>
            </p:txBody>
          </p:sp>
          <p:sp>
            <p:nvSpPr>
              <p:cNvPr id="61458" name="Rectangle 18"/>
              <p:cNvSpPr>
                <a:spLocks noChangeArrowheads="1"/>
              </p:cNvSpPr>
              <p:nvPr/>
            </p:nvSpPr>
            <p:spPr bwMode="auto">
              <a:xfrm>
                <a:off x="2735" y="3644"/>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grpSp>
            <p:nvGrpSpPr>
              <p:cNvPr id="5" name="Group 22"/>
              <p:cNvGrpSpPr>
                <a:grpSpLocks/>
              </p:cNvGrpSpPr>
              <p:nvPr/>
            </p:nvGrpSpPr>
            <p:grpSpPr bwMode="auto">
              <a:xfrm>
                <a:off x="1959" y="3564"/>
                <a:ext cx="172" cy="264"/>
                <a:chOff x="1959" y="3564"/>
                <a:chExt cx="172" cy="264"/>
              </a:xfrm>
            </p:grpSpPr>
            <p:sp>
              <p:nvSpPr>
                <p:cNvPr id="61459" name="Line 19"/>
                <p:cNvSpPr>
                  <a:spLocks noChangeShapeType="1"/>
                </p:cNvSpPr>
                <p:nvPr/>
              </p:nvSpPr>
              <p:spPr bwMode="auto">
                <a:xfrm flipH="1">
                  <a:off x="2048" y="3564"/>
                  <a:ext cx="80" cy="96"/>
                </a:xfrm>
                <a:prstGeom prst="line">
                  <a:avLst/>
                </a:prstGeom>
                <a:noFill/>
                <a:ln w="12700">
                  <a:solidFill>
                    <a:schemeClr val="tx1"/>
                  </a:solidFill>
                  <a:round/>
                  <a:headEnd/>
                  <a:tailEnd/>
                </a:ln>
                <a:effectLst/>
              </p:spPr>
              <p:txBody>
                <a:bodyPr wrap="none" anchor="ctr"/>
                <a:lstStyle/>
                <a:p>
                  <a:endParaRPr lang="en-US"/>
                </a:p>
              </p:txBody>
            </p:sp>
            <p:sp>
              <p:nvSpPr>
                <p:cNvPr id="61460" name="Line 20"/>
                <p:cNvSpPr>
                  <a:spLocks noChangeShapeType="1"/>
                </p:cNvSpPr>
                <p:nvPr/>
              </p:nvSpPr>
              <p:spPr bwMode="auto">
                <a:xfrm>
                  <a:off x="2052" y="3732"/>
                  <a:ext cx="72" cy="96"/>
                </a:xfrm>
                <a:prstGeom prst="line">
                  <a:avLst/>
                </a:prstGeom>
                <a:noFill/>
                <a:ln w="12700">
                  <a:solidFill>
                    <a:schemeClr val="tx1"/>
                  </a:solidFill>
                  <a:round/>
                  <a:headEnd/>
                  <a:tailEnd/>
                </a:ln>
                <a:effectLst/>
              </p:spPr>
              <p:txBody>
                <a:bodyPr wrap="none" anchor="ctr"/>
                <a:lstStyle/>
                <a:p>
                  <a:endParaRPr lang="en-US"/>
                </a:p>
              </p:txBody>
            </p:sp>
            <p:sp>
              <p:nvSpPr>
                <p:cNvPr id="61461" name="Rectangle 21"/>
                <p:cNvSpPr>
                  <a:spLocks noChangeArrowheads="1"/>
                </p:cNvSpPr>
                <p:nvPr/>
              </p:nvSpPr>
              <p:spPr bwMode="auto">
                <a:xfrm>
                  <a:off x="1959" y="3630"/>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sp>
            <p:nvSpPr>
              <p:cNvPr id="61463" name="Rectangle 23"/>
              <p:cNvSpPr>
                <a:spLocks noChangeArrowheads="1"/>
              </p:cNvSpPr>
              <p:nvPr/>
            </p:nvSpPr>
            <p:spPr bwMode="auto">
              <a:xfrm>
                <a:off x="2455" y="3174"/>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464" name="Rectangle 24"/>
              <p:cNvSpPr>
                <a:spLocks noChangeArrowheads="1"/>
              </p:cNvSpPr>
              <p:nvPr/>
            </p:nvSpPr>
            <p:spPr bwMode="auto">
              <a:xfrm>
                <a:off x="2235" y="3154"/>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465" name="Line 25"/>
              <p:cNvSpPr>
                <a:spLocks noChangeShapeType="1"/>
              </p:cNvSpPr>
              <p:nvPr/>
            </p:nvSpPr>
            <p:spPr bwMode="auto">
              <a:xfrm flipH="1" flipV="1">
                <a:off x="2292" y="3048"/>
                <a:ext cx="216" cy="164"/>
              </a:xfrm>
              <a:prstGeom prst="line">
                <a:avLst/>
              </a:prstGeom>
              <a:noFill/>
              <a:ln w="12700">
                <a:solidFill>
                  <a:schemeClr val="tx1"/>
                </a:solidFill>
                <a:round/>
                <a:headEnd/>
                <a:tailEnd/>
              </a:ln>
              <a:effectLst/>
            </p:spPr>
            <p:txBody>
              <a:bodyPr wrap="none" anchor="ctr"/>
              <a:lstStyle/>
              <a:p>
                <a:endParaRPr lang="en-US"/>
              </a:p>
            </p:txBody>
          </p:sp>
          <p:sp>
            <p:nvSpPr>
              <p:cNvPr id="61466" name="Line 26"/>
              <p:cNvSpPr>
                <a:spLocks noChangeShapeType="1"/>
              </p:cNvSpPr>
              <p:nvPr/>
            </p:nvSpPr>
            <p:spPr bwMode="auto">
              <a:xfrm flipH="1" flipV="1">
                <a:off x="2564" y="3264"/>
                <a:ext cx="168" cy="120"/>
              </a:xfrm>
              <a:prstGeom prst="line">
                <a:avLst/>
              </a:prstGeom>
              <a:noFill/>
              <a:ln w="12700">
                <a:solidFill>
                  <a:schemeClr val="tx1"/>
                </a:solidFill>
                <a:round/>
                <a:headEnd/>
                <a:tailEnd/>
              </a:ln>
              <a:effectLst/>
            </p:spPr>
            <p:txBody>
              <a:bodyPr wrap="none" anchor="ctr"/>
              <a:lstStyle/>
              <a:p>
                <a:endParaRPr lang="en-US"/>
              </a:p>
            </p:txBody>
          </p:sp>
          <p:sp>
            <p:nvSpPr>
              <p:cNvPr id="61467" name="Line 27"/>
              <p:cNvSpPr>
                <a:spLocks noChangeShapeType="1"/>
              </p:cNvSpPr>
              <p:nvPr/>
            </p:nvSpPr>
            <p:spPr bwMode="auto">
              <a:xfrm flipV="1">
                <a:off x="2344" y="3040"/>
                <a:ext cx="208" cy="164"/>
              </a:xfrm>
              <a:prstGeom prst="line">
                <a:avLst/>
              </a:prstGeom>
              <a:noFill/>
              <a:ln w="12700">
                <a:solidFill>
                  <a:schemeClr val="tx1"/>
                </a:solidFill>
                <a:round/>
                <a:headEnd/>
                <a:tailEnd/>
              </a:ln>
              <a:effectLst/>
            </p:spPr>
            <p:txBody>
              <a:bodyPr wrap="none" anchor="ctr"/>
              <a:lstStyle/>
              <a:p>
                <a:endParaRPr lang="en-US"/>
              </a:p>
            </p:txBody>
          </p:sp>
          <p:sp>
            <p:nvSpPr>
              <p:cNvPr id="61468" name="Line 28"/>
              <p:cNvSpPr>
                <a:spLocks noChangeShapeType="1"/>
              </p:cNvSpPr>
              <p:nvPr/>
            </p:nvSpPr>
            <p:spPr bwMode="auto">
              <a:xfrm flipH="1" flipV="1">
                <a:off x="1956" y="2860"/>
                <a:ext cx="164" cy="88"/>
              </a:xfrm>
              <a:prstGeom prst="line">
                <a:avLst/>
              </a:prstGeom>
              <a:noFill/>
              <a:ln w="12700">
                <a:solidFill>
                  <a:schemeClr val="tx1"/>
                </a:solidFill>
                <a:round/>
                <a:headEnd/>
                <a:tailEnd/>
              </a:ln>
              <a:effectLst/>
            </p:spPr>
            <p:txBody>
              <a:bodyPr wrap="none" anchor="ctr"/>
              <a:lstStyle/>
              <a:p>
                <a:endParaRPr lang="en-US"/>
              </a:p>
            </p:txBody>
          </p:sp>
          <p:sp>
            <p:nvSpPr>
              <p:cNvPr id="61469" name="Line 29"/>
              <p:cNvSpPr>
                <a:spLocks noChangeShapeType="1"/>
              </p:cNvSpPr>
              <p:nvPr/>
            </p:nvSpPr>
            <p:spPr bwMode="auto">
              <a:xfrm flipV="1">
                <a:off x="2724" y="2852"/>
                <a:ext cx="156" cy="88"/>
              </a:xfrm>
              <a:prstGeom prst="line">
                <a:avLst/>
              </a:prstGeom>
              <a:noFill/>
              <a:ln w="12700">
                <a:solidFill>
                  <a:schemeClr val="tx1"/>
                </a:solidFill>
                <a:round/>
                <a:headEnd/>
                <a:tailEnd/>
              </a:ln>
              <a:effectLst/>
            </p:spPr>
            <p:txBody>
              <a:bodyPr wrap="none" anchor="ctr"/>
              <a:lstStyle/>
              <a:p>
                <a:endParaRPr lang="en-US"/>
              </a:p>
            </p:txBody>
          </p:sp>
          <p:sp>
            <p:nvSpPr>
              <p:cNvPr id="61470" name="Rectangle 30"/>
              <p:cNvSpPr>
                <a:spLocks noChangeArrowheads="1"/>
              </p:cNvSpPr>
              <p:nvPr/>
            </p:nvSpPr>
            <p:spPr bwMode="auto">
              <a:xfrm>
                <a:off x="2823" y="2762"/>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grpSp>
          <p:nvGrpSpPr>
            <p:cNvPr id="6" name="Group 58"/>
            <p:cNvGrpSpPr>
              <a:grpSpLocks/>
            </p:cNvGrpSpPr>
            <p:nvPr/>
          </p:nvGrpSpPr>
          <p:grpSpPr bwMode="auto">
            <a:xfrm>
              <a:off x="972" y="2778"/>
              <a:ext cx="1039" cy="1315"/>
              <a:chOff x="972" y="2778"/>
              <a:chExt cx="1039" cy="1315"/>
            </a:xfrm>
          </p:grpSpPr>
          <p:sp>
            <p:nvSpPr>
              <p:cNvPr id="61472" name="AutoShape 32"/>
              <p:cNvSpPr>
                <a:spLocks noChangeArrowheads="1"/>
              </p:cNvSpPr>
              <p:nvPr/>
            </p:nvSpPr>
            <p:spPr bwMode="auto">
              <a:xfrm rot="19800000">
                <a:off x="1050" y="3395"/>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73" name="AutoShape 33"/>
              <p:cNvSpPr>
                <a:spLocks noChangeArrowheads="1"/>
              </p:cNvSpPr>
              <p:nvPr/>
            </p:nvSpPr>
            <p:spPr bwMode="auto">
              <a:xfrm rot="19800000">
                <a:off x="1650" y="3415"/>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74" name="AutoShape 34"/>
              <p:cNvSpPr>
                <a:spLocks noChangeArrowheads="1"/>
              </p:cNvSpPr>
              <p:nvPr/>
            </p:nvSpPr>
            <p:spPr bwMode="auto">
              <a:xfrm rot="19800000">
                <a:off x="1130" y="2931"/>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75" name="AutoShape 35"/>
              <p:cNvSpPr>
                <a:spLocks noChangeArrowheads="1"/>
              </p:cNvSpPr>
              <p:nvPr/>
            </p:nvSpPr>
            <p:spPr bwMode="auto">
              <a:xfrm rot="19800000">
                <a:off x="1558" y="2927"/>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76" name="AutoShape 36"/>
              <p:cNvSpPr>
                <a:spLocks noChangeArrowheads="1"/>
              </p:cNvSpPr>
              <p:nvPr/>
            </p:nvSpPr>
            <p:spPr bwMode="auto">
              <a:xfrm>
                <a:off x="1106" y="3859"/>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77" name="Line 37"/>
              <p:cNvSpPr>
                <a:spLocks noChangeShapeType="1"/>
              </p:cNvSpPr>
              <p:nvPr/>
            </p:nvSpPr>
            <p:spPr bwMode="auto">
              <a:xfrm>
                <a:off x="1304" y="3948"/>
                <a:ext cx="112" cy="64"/>
              </a:xfrm>
              <a:prstGeom prst="line">
                <a:avLst/>
              </a:prstGeom>
              <a:noFill/>
              <a:ln w="12700">
                <a:solidFill>
                  <a:schemeClr val="tx1"/>
                </a:solidFill>
                <a:round/>
                <a:headEnd/>
                <a:tailEnd/>
              </a:ln>
              <a:effectLst/>
            </p:spPr>
            <p:txBody>
              <a:bodyPr wrap="none" anchor="ctr"/>
              <a:lstStyle/>
              <a:p>
                <a:endParaRPr lang="en-US"/>
              </a:p>
            </p:txBody>
          </p:sp>
          <p:grpSp>
            <p:nvGrpSpPr>
              <p:cNvPr id="7" name="Group 40"/>
              <p:cNvGrpSpPr>
                <a:grpSpLocks/>
              </p:cNvGrpSpPr>
              <p:nvPr/>
            </p:nvGrpSpPr>
            <p:grpSpPr bwMode="auto">
              <a:xfrm>
                <a:off x="1498" y="3859"/>
                <a:ext cx="314" cy="160"/>
                <a:chOff x="1498" y="3859"/>
                <a:chExt cx="314" cy="160"/>
              </a:xfrm>
            </p:grpSpPr>
            <p:sp>
              <p:nvSpPr>
                <p:cNvPr id="61478" name="AutoShape 38"/>
                <p:cNvSpPr>
                  <a:spLocks noChangeArrowheads="1"/>
                </p:cNvSpPr>
                <p:nvPr/>
              </p:nvSpPr>
              <p:spPr bwMode="auto">
                <a:xfrm>
                  <a:off x="1627" y="3859"/>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479" name="Line 39"/>
                <p:cNvSpPr>
                  <a:spLocks noChangeShapeType="1"/>
                </p:cNvSpPr>
                <p:nvPr/>
              </p:nvSpPr>
              <p:spPr bwMode="auto">
                <a:xfrm flipH="1">
                  <a:off x="1498" y="3948"/>
                  <a:ext cx="120" cy="64"/>
                </a:xfrm>
                <a:prstGeom prst="line">
                  <a:avLst/>
                </a:prstGeom>
                <a:noFill/>
                <a:ln w="12700">
                  <a:solidFill>
                    <a:schemeClr val="tx1"/>
                  </a:solidFill>
                  <a:round/>
                  <a:headEnd/>
                  <a:tailEnd/>
                </a:ln>
                <a:effectLst/>
              </p:spPr>
              <p:txBody>
                <a:bodyPr wrap="none" anchor="ctr"/>
                <a:lstStyle/>
                <a:p>
                  <a:endParaRPr lang="en-US"/>
                </a:p>
              </p:txBody>
            </p:sp>
          </p:grpSp>
          <p:sp>
            <p:nvSpPr>
              <p:cNvPr id="61481" name="Rectangle 41"/>
              <p:cNvSpPr>
                <a:spLocks noChangeArrowheads="1"/>
              </p:cNvSpPr>
              <p:nvPr/>
            </p:nvSpPr>
            <p:spPr bwMode="auto">
              <a:xfrm>
                <a:off x="1367" y="3952"/>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sp>
            <p:nvSpPr>
              <p:cNvPr id="61482" name="Line 42"/>
              <p:cNvSpPr>
                <a:spLocks noChangeShapeType="1"/>
              </p:cNvSpPr>
              <p:nvPr/>
            </p:nvSpPr>
            <p:spPr bwMode="auto">
              <a:xfrm>
                <a:off x="1756" y="3592"/>
                <a:ext cx="72" cy="96"/>
              </a:xfrm>
              <a:prstGeom prst="line">
                <a:avLst/>
              </a:prstGeom>
              <a:noFill/>
              <a:ln w="12700">
                <a:solidFill>
                  <a:schemeClr val="tx1"/>
                </a:solidFill>
                <a:round/>
                <a:headEnd/>
                <a:tailEnd/>
              </a:ln>
              <a:effectLst/>
            </p:spPr>
            <p:txBody>
              <a:bodyPr wrap="none" anchor="ctr"/>
              <a:lstStyle/>
              <a:p>
                <a:endParaRPr lang="en-US"/>
              </a:p>
            </p:txBody>
          </p:sp>
          <p:sp>
            <p:nvSpPr>
              <p:cNvPr id="61483" name="Line 43"/>
              <p:cNvSpPr>
                <a:spLocks noChangeShapeType="1"/>
              </p:cNvSpPr>
              <p:nvPr/>
            </p:nvSpPr>
            <p:spPr bwMode="auto">
              <a:xfrm flipH="1">
                <a:off x="1140" y="3264"/>
                <a:ext cx="168" cy="112"/>
              </a:xfrm>
              <a:prstGeom prst="line">
                <a:avLst/>
              </a:prstGeom>
              <a:noFill/>
              <a:ln w="12700">
                <a:solidFill>
                  <a:schemeClr val="tx1"/>
                </a:solidFill>
                <a:round/>
                <a:headEnd/>
                <a:tailEnd/>
              </a:ln>
              <a:effectLst/>
            </p:spPr>
            <p:txBody>
              <a:bodyPr wrap="none" anchor="ctr"/>
              <a:lstStyle/>
              <a:p>
                <a:endParaRPr lang="en-US"/>
              </a:p>
            </p:txBody>
          </p:sp>
          <p:sp>
            <p:nvSpPr>
              <p:cNvPr id="61484" name="Line 44"/>
              <p:cNvSpPr>
                <a:spLocks noChangeShapeType="1"/>
              </p:cNvSpPr>
              <p:nvPr/>
            </p:nvSpPr>
            <p:spPr bwMode="auto">
              <a:xfrm flipH="1">
                <a:off x="1752" y="3760"/>
                <a:ext cx="80" cy="96"/>
              </a:xfrm>
              <a:prstGeom prst="line">
                <a:avLst/>
              </a:prstGeom>
              <a:noFill/>
              <a:ln w="12700">
                <a:solidFill>
                  <a:schemeClr val="tx1"/>
                </a:solidFill>
                <a:round/>
                <a:headEnd/>
                <a:tailEnd/>
              </a:ln>
              <a:effectLst/>
            </p:spPr>
            <p:txBody>
              <a:bodyPr wrap="none" anchor="ctr"/>
              <a:lstStyle/>
              <a:p>
                <a:endParaRPr lang="en-US"/>
              </a:p>
            </p:txBody>
          </p:sp>
          <p:sp>
            <p:nvSpPr>
              <p:cNvPr id="61485" name="Rectangle 45"/>
              <p:cNvSpPr>
                <a:spLocks noChangeArrowheads="1"/>
              </p:cNvSpPr>
              <p:nvPr/>
            </p:nvSpPr>
            <p:spPr bwMode="auto">
              <a:xfrm>
                <a:off x="1751" y="3660"/>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grpSp>
            <p:nvGrpSpPr>
              <p:cNvPr id="8" name="Group 49"/>
              <p:cNvGrpSpPr>
                <a:grpSpLocks/>
              </p:cNvGrpSpPr>
              <p:nvPr/>
            </p:nvGrpSpPr>
            <p:grpSpPr bwMode="auto">
              <a:xfrm>
                <a:off x="975" y="3580"/>
                <a:ext cx="172" cy="264"/>
                <a:chOff x="975" y="3580"/>
                <a:chExt cx="172" cy="264"/>
              </a:xfrm>
            </p:grpSpPr>
            <p:sp>
              <p:nvSpPr>
                <p:cNvPr id="61486" name="Line 46"/>
                <p:cNvSpPr>
                  <a:spLocks noChangeShapeType="1"/>
                </p:cNvSpPr>
                <p:nvPr/>
              </p:nvSpPr>
              <p:spPr bwMode="auto">
                <a:xfrm flipH="1">
                  <a:off x="1064" y="3580"/>
                  <a:ext cx="80" cy="96"/>
                </a:xfrm>
                <a:prstGeom prst="line">
                  <a:avLst/>
                </a:prstGeom>
                <a:noFill/>
                <a:ln w="12700">
                  <a:solidFill>
                    <a:schemeClr val="tx1"/>
                  </a:solidFill>
                  <a:round/>
                  <a:headEnd/>
                  <a:tailEnd/>
                </a:ln>
                <a:effectLst/>
              </p:spPr>
              <p:txBody>
                <a:bodyPr wrap="none" anchor="ctr"/>
                <a:lstStyle/>
                <a:p>
                  <a:endParaRPr lang="en-US"/>
                </a:p>
              </p:txBody>
            </p:sp>
            <p:sp>
              <p:nvSpPr>
                <p:cNvPr id="61487" name="Line 47"/>
                <p:cNvSpPr>
                  <a:spLocks noChangeShapeType="1"/>
                </p:cNvSpPr>
                <p:nvPr/>
              </p:nvSpPr>
              <p:spPr bwMode="auto">
                <a:xfrm>
                  <a:off x="1068" y="3748"/>
                  <a:ext cx="72" cy="96"/>
                </a:xfrm>
                <a:prstGeom prst="line">
                  <a:avLst/>
                </a:prstGeom>
                <a:noFill/>
                <a:ln w="12700">
                  <a:solidFill>
                    <a:schemeClr val="tx1"/>
                  </a:solidFill>
                  <a:round/>
                  <a:headEnd/>
                  <a:tailEnd/>
                </a:ln>
                <a:effectLst/>
              </p:spPr>
              <p:txBody>
                <a:bodyPr wrap="none" anchor="ctr"/>
                <a:lstStyle/>
                <a:p>
                  <a:endParaRPr lang="en-US"/>
                </a:p>
              </p:txBody>
            </p:sp>
            <p:sp>
              <p:nvSpPr>
                <p:cNvPr id="61488" name="Rectangle 48"/>
                <p:cNvSpPr>
                  <a:spLocks noChangeArrowheads="1"/>
                </p:cNvSpPr>
                <p:nvPr/>
              </p:nvSpPr>
              <p:spPr bwMode="auto">
                <a:xfrm>
                  <a:off x="975" y="3646"/>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sp>
            <p:nvSpPr>
              <p:cNvPr id="61490" name="Rectangle 50"/>
              <p:cNvSpPr>
                <a:spLocks noChangeArrowheads="1"/>
              </p:cNvSpPr>
              <p:nvPr/>
            </p:nvSpPr>
            <p:spPr bwMode="auto">
              <a:xfrm>
                <a:off x="1471" y="3190"/>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491" name="Rectangle 51"/>
              <p:cNvSpPr>
                <a:spLocks noChangeArrowheads="1"/>
              </p:cNvSpPr>
              <p:nvPr/>
            </p:nvSpPr>
            <p:spPr bwMode="auto">
              <a:xfrm>
                <a:off x="1251" y="3170"/>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492" name="Line 52"/>
              <p:cNvSpPr>
                <a:spLocks noChangeShapeType="1"/>
              </p:cNvSpPr>
              <p:nvPr/>
            </p:nvSpPr>
            <p:spPr bwMode="auto">
              <a:xfrm flipH="1" flipV="1">
                <a:off x="1308" y="3064"/>
                <a:ext cx="216" cy="164"/>
              </a:xfrm>
              <a:prstGeom prst="line">
                <a:avLst/>
              </a:prstGeom>
              <a:noFill/>
              <a:ln w="12700">
                <a:solidFill>
                  <a:schemeClr val="tx1"/>
                </a:solidFill>
                <a:round/>
                <a:headEnd/>
                <a:tailEnd/>
              </a:ln>
              <a:effectLst/>
            </p:spPr>
            <p:txBody>
              <a:bodyPr wrap="none" anchor="ctr"/>
              <a:lstStyle/>
              <a:p>
                <a:endParaRPr lang="en-US"/>
              </a:p>
            </p:txBody>
          </p:sp>
          <p:sp>
            <p:nvSpPr>
              <p:cNvPr id="61493" name="Line 53"/>
              <p:cNvSpPr>
                <a:spLocks noChangeShapeType="1"/>
              </p:cNvSpPr>
              <p:nvPr/>
            </p:nvSpPr>
            <p:spPr bwMode="auto">
              <a:xfrm flipH="1" flipV="1">
                <a:off x="1580" y="3280"/>
                <a:ext cx="168" cy="120"/>
              </a:xfrm>
              <a:prstGeom prst="line">
                <a:avLst/>
              </a:prstGeom>
              <a:noFill/>
              <a:ln w="12700">
                <a:solidFill>
                  <a:schemeClr val="tx1"/>
                </a:solidFill>
                <a:round/>
                <a:headEnd/>
                <a:tailEnd/>
              </a:ln>
              <a:effectLst/>
            </p:spPr>
            <p:txBody>
              <a:bodyPr wrap="none" anchor="ctr"/>
              <a:lstStyle/>
              <a:p>
                <a:endParaRPr lang="en-US"/>
              </a:p>
            </p:txBody>
          </p:sp>
          <p:sp>
            <p:nvSpPr>
              <p:cNvPr id="61494" name="Line 54"/>
              <p:cNvSpPr>
                <a:spLocks noChangeShapeType="1"/>
              </p:cNvSpPr>
              <p:nvPr/>
            </p:nvSpPr>
            <p:spPr bwMode="auto">
              <a:xfrm flipV="1">
                <a:off x="1360" y="3056"/>
                <a:ext cx="208" cy="164"/>
              </a:xfrm>
              <a:prstGeom prst="line">
                <a:avLst/>
              </a:prstGeom>
              <a:noFill/>
              <a:ln w="12700">
                <a:solidFill>
                  <a:schemeClr val="tx1"/>
                </a:solidFill>
                <a:round/>
                <a:headEnd/>
                <a:tailEnd/>
              </a:ln>
              <a:effectLst/>
            </p:spPr>
            <p:txBody>
              <a:bodyPr wrap="none" anchor="ctr"/>
              <a:lstStyle/>
              <a:p>
                <a:endParaRPr lang="en-US"/>
              </a:p>
            </p:txBody>
          </p:sp>
          <p:sp>
            <p:nvSpPr>
              <p:cNvPr id="61495" name="Line 55"/>
              <p:cNvSpPr>
                <a:spLocks noChangeShapeType="1"/>
              </p:cNvSpPr>
              <p:nvPr/>
            </p:nvSpPr>
            <p:spPr bwMode="auto">
              <a:xfrm flipH="1" flipV="1">
                <a:off x="972" y="2876"/>
                <a:ext cx="164" cy="88"/>
              </a:xfrm>
              <a:prstGeom prst="line">
                <a:avLst/>
              </a:prstGeom>
              <a:noFill/>
              <a:ln w="12700">
                <a:solidFill>
                  <a:schemeClr val="tx1"/>
                </a:solidFill>
                <a:round/>
                <a:headEnd/>
                <a:tailEnd/>
              </a:ln>
              <a:effectLst/>
            </p:spPr>
            <p:txBody>
              <a:bodyPr wrap="none" anchor="ctr"/>
              <a:lstStyle/>
              <a:p>
                <a:endParaRPr lang="en-US"/>
              </a:p>
            </p:txBody>
          </p:sp>
          <p:sp>
            <p:nvSpPr>
              <p:cNvPr id="61496" name="Line 56"/>
              <p:cNvSpPr>
                <a:spLocks noChangeShapeType="1"/>
              </p:cNvSpPr>
              <p:nvPr/>
            </p:nvSpPr>
            <p:spPr bwMode="auto">
              <a:xfrm flipV="1">
                <a:off x="1740" y="2868"/>
                <a:ext cx="156" cy="88"/>
              </a:xfrm>
              <a:prstGeom prst="line">
                <a:avLst/>
              </a:prstGeom>
              <a:noFill/>
              <a:ln w="12700">
                <a:solidFill>
                  <a:schemeClr val="tx1"/>
                </a:solidFill>
                <a:round/>
                <a:headEnd/>
                <a:tailEnd/>
              </a:ln>
              <a:effectLst/>
            </p:spPr>
            <p:txBody>
              <a:bodyPr wrap="none" anchor="ctr"/>
              <a:lstStyle/>
              <a:p>
                <a:endParaRPr lang="en-US"/>
              </a:p>
            </p:txBody>
          </p:sp>
          <p:sp>
            <p:nvSpPr>
              <p:cNvPr id="61497" name="Rectangle 57"/>
              <p:cNvSpPr>
                <a:spLocks noChangeArrowheads="1"/>
              </p:cNvSpPr>
              <p:nvPr/>
            </p:nvSpPr>
            <p:spPr bwMode="auto">
              <a:xfrm>
                <a:off x="1839" y="2778"/>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grpSp>
          <p:nvGrpSpPr>
            <p:cNvPr id="9" name="Group 85"/>
            <p:cNvGrpSpPr>
              <a:grpSpLocks/>
            </p:cNvGrpSpPr>
            <p:nvPr/>
          </p:nvGrpSpPr>
          <p:grpSpPr bwMode="auto">
            <a:xfrm>
              <a:off x="2916" y="2754"/>
              <a:ext cx="1039" cy="1315"/>
              <a:chOff x="2916" y="2754"/>
              <a:chExt cx="1039" cy="1315"/>
            </a:xfrm>
          </p:grpSpPr>
          <p:sp>
            <p:nvSpPr>
              <p:cNvPr id="61499" name="AutoShape 59"/>
              <p:cNvSpPr>
                <a:spLocks noChangeArrowheads="1"/>
              </p:cNvSpPr>
              <p:nvPr/>
            </p:nvSpPr>
            <p:spPr bwMode="auto">
              <a:xfrm rot="19800000">
                <a:off x="2994" y="3371"/>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00" name="AutoShape 60"/>
              <p:cNvSpPr>
                <a:spLocks noChangeArrowheads="1"/>
              </p:cNvSpPr>
              <p:nvPr/>
            </p:nvSpPr>
            <p:spPr bwMode="auto">
              <a:xfrm rot="19800000">
                <a:off x="3594" y="3391"/>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01" name="AutoShape 61"/>
              <p:cNvSpPr>
                <a:spLocks noChangeArrowheads="1"/>
              </p:cNvSpPr>
              <p:nvPr/>
            </p:nvSpPr>
            <p:spPr bwMode="auto">
              <a:xfrm rot="19800000">
                <a:off x="3074" y="2907"/>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02" name="AutoShape 62"/>
              <p:cNvSpPr>
                <a:spLocks noChangeArrowheads="1"/>
              </p:cNvSpPr>
              <p:nvPr/>
            </p:nvSpPr>
            <p:spPr bwMode="auto">
              <a:xfrm rot="19800000">
                <a:off x="3502" y="2903"/>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03" name="AutoShape 63"/>
              <p:cNvSpPr>
                <a:spLocks noChangeArrowheads="1"/>
              </p:cNvSpPr>
              <p:nvPr/>
            </p:nvSpPr>
            <p:spPr bwMode="auto">
              <a:xfrm>
                <a:off x="3050" y="3835"/>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04" name="Line 64"/>
              <p:cNvSpPr>
                <a:spLocks noChangeShapeType="1"/>
              </p:cNvSpPr>
              <p:nvPr/>
            </p:nvSpPr>
            <p:spPr bwMode="auto">
              <a:xfrm>
                <a:off x="3248" y="3924"/>
                <a:ext cx="112" cy="64"/>
              </a:xfrm>
              <a:prstGeom prst="line">
                <a:avLst/>
              </a:prstGeom>
              <a:noFill/>
              <a:ln w="12700">
                <a:solidFill>
                  <a:schemeClr val="tx1"/>
                </a:solidFill>
                <a:round/>
                <a:headEnd/>
                <a:tailEnd/>
              </a:ln>
              <a:effectLst/>
            </p:spPr>
            <p:txBody>
              <a:bodyPr wrap="none" anchor="ctr"/>
              <a:lstStyle/>
              <a:p>
                <a:endParaRPr lang="en-US"/>
              </a:p>
            </p:txBody>
          </p:sp>
          <p:grpSp>
            <p:nvGrpSpPr>
              <p:cNvPr id="10" name="Group 67"/>
              <p:cNvGrpSpPr>
                <a:grpSpLocks/>
              </p:cNvGrpSpPr>
              <p:nvPr/>
            </p:nvGrpSpPr>
            <p:grpSpPr bwMode="auto">
              <a:xfrm>
                <a:off x="3442" y="3835"/>
                <a:ext cx="314" cy="160"/>
                <a:chOff x="3442" y="3835"/>
                <a:chExt cx="314" cy="160"/>
              </a:xfrm>
            </p:grpSpPr>
            <p:sp>
              <p:nvSpPr>
                <p:cNvPr id="61505" name="AutoShape 65"/>
                <p:cNvSpPr>
                  <a:spLocks noChangeArrowheads="1"/>
                </p:cNvSpPr>
                <p:nvPr/>
              </p:nvSpPr>
              <p:spPr bwMode="auto">
                <a:xfrm>
                  <a:off x="3571" y="3835"/>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06" name="Line 66"/>
                <p:cNvSpPr>
                  <a:spLocks noChangeShapeType="1"/>
                </p:cNvSpPr>
                <p:nvPr/>
              </p:nvSpPr>
              <p:spPr bwMode="auto">
                <a:xfrm flipH="1">
                  <a:off x="3442" y="3924"/>
                  <a:ext cx="120" cy="64"/>
                </a:xfrm>
                <a:prstGeom prst="line">
                  <a:avLst/>
                </a:prstGeom>
                <a:noFill/>
                <a:ln w="12700">
                  <a:solidFill>
                    <a:schemeClr val="tx1"/>
                  </a:solidFill>
                  <a:round/>
                  <a:headEnd/>
                  <a:tailEnd/>
                </a:ln>
                <a:effectLst/>
              </p:spPr>
              <p:txBody>
                <a:bodyPr wrap="none" anchor="ctr"/>
                <a:lstStyle/>
                <a:p>
                  <a:endParaRPr lang="en-US"/>
                </a:p>
              </p:txBody>
            </p:sp>
          </p:grpSp>
          <p:sp>
            <p:nvSpPr>
              <p:cNvPr id="61508" name="Rectangle 68"/>
              <p:cNvSpPr>
                <a:spLocks noChangeArrowheads="1"/>
              </p:cNvSpPr>
              <p:nvPr/>
            </p:nvSpPr>
            <p:spPr bwMode="auto">
              <a:xfrm>
                <a:off x="3311" y="3928"/>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sp>
            <p:nvSpPr>
              <p:cNvPr id="61509" name="Line 69"/>
              <p:cNvSpPr>
                <a:spLocks noChangeShapeType="1"/>
              </p:cNvSpPr>
              <p:nvPr/>
            </p:nvSpPr>
            <p:spPr bwMode="auto">
              <a:xfrm>
                <a:off x="3700" y="3568"/>
                <a:ext cx="72" cy="96"/>
              </a:xfrm>
              <a:prstGeom prst="line">
                <a:avLst/>
              </a:prstGeom>
              <a:noFill/>
              <a:ln w="12700">
                <a:solidFill>
                  <a:schemeClr val="tx1"/>
                </a:solidFill>
                <a:round/>
                <a:headEnd/>
                <a:tailEnd/>
              </a:ln>
              <a:effectLst/>
            </p:spPr>
            <p:txBody>
              <a:bodyPr wrap="none" anchor="ctr"/>
              <a:lstStyle/>
              <a:p>
                <a:endParaRPr lang="en-US"/>
              </a:p>
            </p:txBody>
          </p:sp>
          <p:sp>
            <p:nvSpPr>
              <p:cNvPr id="61510" name="Line 70"/>
              <p:cNvSpPr>
                <a:spLocks noChangeShapeType="1"/>
              </p:cNvSpPr>
              <p:nvPr/>
            </p:nvSpPr>
            <p:spPr bwMode="auto">
              <a:xfrm flipH="1">
                <a:off x="3084" y="3240"/>
                <a:ext cx="168" cy="112"/>
              </a:xfrm>
              <a:prstGeom prst="line">
                <a:avLst/>
              </a:prstGeom>
              <a:noFill/>
              <a:ln w="12700">
                <a:solidFill>
                  <a:schemeClr val="tx1"/>
                </a:solidFill>
                <a:round/>
                <a:headEnd/>
                <a:tailEnd/>
              </a:ln>
              <a:effectLst/>
            </p:spPr>
            <p:txBody>
              <a:bodyPr wrap="none" anchor="ctr"/>
              <a:lstStyle/>
              <a:p>
                <a:endParaRPr lang="en-US"/>
              </a:p>
            </p:txBody>
          </p:sp>
          <p:sp>
            <p:nvSpPr>
              <p:cNvPr id="61511" name="Line 71"/>
              <p:cNvSpPr>
                <a:spLocks noChangeShapeType="1"/>
              </p:cNvSpPr>
              <p:nvPr/>
            </p:nvSpPr>
            <p:spPr bwMode="auto">
              <a:xfrm flipH="1">
                <a:off x="3696" y="3736"/>
                <a:ext cx="80" cy="96"/>
              </a:xfrm>
              <a:prstGeom prst="line">
                <a:avLst/>
              </a:prstGeom>
              <a:noFill/>
              <a:ln w="12700">
                <a:solidFill>
                  <a:schemeClr val="tx1"/>
                </a:solidFill>
                <a:round/>
                <a:headEnd/>
                <a:tailEnd/>
              </a:ln>
              <a:effectLst/>
            </p:spPr>
            <p:txBody>
              <a:bodyPr wrap="none" anchor="ctr"/>
              <a:lstStyle/>
              <a:p>
                <a:endParaRPr lang="en-US"/>
              </a:p>
            </p:txBody>
          </p:sp>
          <p:sp>
            <p:nvSpPr>
              <p:cNvPr id="61512" name="Rectangle 72"/>
              <p:cNvSpPr>
                <a:spLocks noChangeArrowheads="1"/>
              </p:cNvSpPr>
              <p:nvPr/>
            </p:nvSpPr>
            <p:spPr bwMode="auto">
              <a:xfrm>
                <a:off x="3695" y="3636"/>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grpSp>
            <p:nvGrpSpPr>
              <p:cNvPr id="11" name="Group 76"/>
              <p:cNvGrpSpPr>
                <a:grpSpLocks/>
              </p:cNvGrpSpPr>
              <p:nvPr/>
            </p:nvGrpSpPr>
            <p:grpSpPr bwMode="auto">
              <a:xfrm>
                <a:off x="2919" y="3556"/>
                <a:ext cx="172" cy="264"/>
                <a:chOff x="2919" y="3556"/>
                <a:chExt cx="172" cy="264"/>
              </a:xfrm>
            </p:grpSpPr>
            <p:sp>
              <p:nvSpPr>
                <p:cNvPr id="61513" name="Line 73"/>
                <p:cNvSpPr>
                  <a:spLocks noChangeShapeType="1"/>
                </p:cNvSpPr>
                <p:nvPr/>
              </p:nvSpPr>
              <p:spPr bwMode="auto">
                <a:xfrm flipH="1">
                  <a:off x="3008" y="3556"/>
                  <a:ext cx="80" cy="96"/>
                </a:xfrm>
                <a:prstGeom prst="line">
                  <a:avLst/>
                </a:prstGeom>
                <a:noFill/>
                <a:ln w="12700">
                  <a:solidFill>
                    <a:schemeClr val="tx1"/>
                  </a:solidFill>
                  <a:round/>
                  <a:headEnd/>
                  <a:tailEnd/>
                </a:ln>
                <a:effectLst/>
              </p:spPr>
              <p:txBody>
                <a:bodyPr wrap="none" anchor="ctr"/>
                <a:lstStyle/>
                <a:p>
                  <a:endParaRPr lang="en-US"/>
                </a:p>
              </p:txBody>
            </p:sp>
            <p:sp>
              <p:nvSpPr>
                <p:cNvPr id="61514" name="Line 74"/>
                <p:cNvSpPr>
                  <a:spLocks noChangeShapeType="1"/>
                </p:cNvSpPr>
                <p:nvPr/>
              </p:nvSpPr>
              <p:spPr bwMode="auto">
                <a:xfrm>
                  <a:off x="3012" y="3724"/>
                  <a:ext cx="72" cy="96"/>
                </a:xfrm>
                <a:prstGeom prst="line">
                  <a:avLst/>
                </a:prstGeom>
                <a:noFill/>
                <a:ln w="12700">
                  <a:solidFill>
                    <a:schemeClr val="tx1"/>
                  </a:solidFill>
                  <a:round/>
                  <a:headEnd/>
                  <a:tailEnd/>
                </a:ln>
                <a:effectLst/>
              </p:spPr>
              <p:txBody>
                <a:bodyPr wrap="none" anchor="ctr"/>
                <a:lstStyle/>
                <a:p>
                  <a:endParaRPr lang="en-US"/>
                </a:p>
              </p:txBody>
            </p:sp>
            <p:sp>
              <p:nvSpPr>
                <p:cNvPr id="61515" name="Rectangle 75"/>
                <p:cNvSpPr>
                  <a:spLocks noChangeArrowheads="1"/>
                </p:cNvSpPr>
                <p:nvPr/>
              </p:nvSpPr>
              <p:spPr bwMode="auto">
                <a:xfrm>
                  <a:off x="2919" y="3622"/>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sp>
            <p:nvSpPr>
              <p:cNvPr id="61517" name="Rectangle 77"/>
              <p:cNvSpPr>
                <a:spLocks noChangeArrowheads="1"/>
              </p:cNvSpPr>
              <p:nvPr/>
            </p:nvSpPr>
            <p:spPr bwMode="auto">
              <a:xfrm>
                <a:off x="3415" y="3166"/>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518" name="Rectangle 78"/>
              <p:cNvSpPr>
                <a:spLocks noChangeArrowheads="1"/>
              </p:cNvSpPr>
              <p:nvPr/>
            </p:nvSpPr>
            <p:spPr bwMode="auto">
              <a:xfrm>
                <a:off x="3195" y="3146"/>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519" name="Line 79"/>
              <p:cNvSpPr>
                <a:spLocks noChangeShapeType="1"/>
              </p:cNvSpPr>
              <p:nvPr/>
            </p:nvSpPr>
            <p:spPr bwMode="auto">
              <a:xfrm flipH="1" flipV="1">
                <a:off x="3252" y="3040"/>
                <a:ext cx="216" cy="164"/>
              </a:xfrm>
              <a:prstGeom prst="line">
                <a:avLst/>
              </a:prstGeom>
              <a:noFill/>
              <a:ln w="12700">
                <a:solidFill>
                  <a:schemeClr val="tx1"/>
                </a:solidFill>
                <a:round/>
                <a:headEnd/>
                <a:tailEnd/>
              </a:ln>
              <a:effectLst/>
            </p:spPr>
            <p:txBody>
              <a:bodyPr wrap="none" anchor="ctr"/>
              <a:lstStyle/>
              <a:p>
                <a:endParaRPr lang="en-US"/>
              </a:p>
            </p:txBody>
          </p:sp>
          <p:sp>
            <p:nvSpPr>
              <p:cNvPr id="61520" name="Line 80"/>
              <p:cNvSpPr>
                <a:spLocks noChangeShapeType="1"/>
              </p:cNvSpPr>
              <p:nvPr/>
            </p:nvSpPr>
            <p:spPr bwMode="auto">
              <a:xfrm flipH="1" flipV="1">
                <a:off x="3524" y="3256"/>
                <a:ext cx="168" cy="120"/>
              </a:xfrm>
              <a:prstGeom prst="line">
                <a:avLst/>
              </a:prstGeom>
              <a:noFill/>
              <a:ln w="12700">
                <a:solidFill>
                  <a:schemeClr val="tx1"/>
                </a:solidFill>
                <a:round/>
                <a:headEnd/>
                <a:tailEnd/>
              </a:ln>
              <a:effectLst/>
            </p:spPr>
            <p:txBody>
              <a:bodyPr wrap="none" anchor="ctr"/>
              <a:lstStyle/>
              <a:p>
                <a:endParaRPr lang="en-US"/>
              </a:p>
            </p:txBody>
          </p:sp>
          <p:sp>
            <p:nvSpPr>
              <p:cNvPr id="61521" name="Line 81"/>
              <p:cNvSpPr>
                <a:spLocks noChangeShapeType="1"/>
              </p:cNvSpPr>
              <p:nvPr/>
            </p:nvSpPr>
            <p:spPr bwMode="auto">
              <a:xfrm flipV="1">
                <a:off x="3304" y="3032"/>
                <a:ext cx="208" cy="164"/>
              </a:xfrm>
              <a:prstGeom prst="line">
                <a:avLst/>
              </a:prstGeom>
              <a:noFill/>
              <a:ln w="12700">
                <a:solidFill>
                  <a:schemeClr val="tx1"/>
                </a:solidFill>
                <a:round/>
                <a:headEnd/>
                <a:tailEnd/>
              </a:ln>
              <a:effectLst/>
            </p:spPr>
            <p:txBody>
              <a:bodyPr wrap="none" anchor="ctr"/>
              <a:lstStyle/>
              <a:p>
                <a:endParaRPr lang="en-US"/>
              </a:p>
            </p:txBody>
          </p:sp>
          <p:sp>
            <p:nvSpPr>
              <p:cNvPr id="61522" name="Line 82"/>
              <p:cNvSpPr>
                <a:spLocks noChangeShapeType="1"/>
              </p:cNvSpPr>
              <p:nvPr/>
            </p:nvSpPr>
            <p:spPr bwMode="auto">
              <a:xfrm flipH="1" flipV="1">
                <a:off x="2916" y="2852"/>
                <a:ext cx="164" cy="88"/>
              </a:xfrm>
              <a:prstGeom prst="line">
                <a:avLst/>
              </a:prstGeom>
              <a:noFill/>
              <a:ln w="12700">
                <a:solidFill>
                  <a:schemeClr val="tx1"/>
                </a:solidFill>
                <a:round/>
                <a:headEnd/>
                <a:tailEnd/>
              </a:ln>
              <a:effectLst/>
            </p:spPr>
            <p:txBody>
              <a:bodyPr wrap="none" anchor="ctr"/>
              <a:lstStyle/>
              <a:p>
                <a:endParaRPr lang="en-US"/>
              </a:p>
            </p:txBody>
          </p:sp>
          <p:sp>
            <p:nvSpPr>
              <p:cNvPr id="61523" name="Line 83"/>
              <p:cNvSpPr>
                <a:spLocks noChangeShapeType="1"/>
              </p:cNvSpPr>
              <p:nvPr/>
            </p:nvSpPr>
            <p:spPr bwMode="auto">
              <a:xfrm flipV="1">
                <a:off x="3684" y="2844"/>
                <a:ext cx="156" cy="88"/>
              </a:xfrm>
              <a:prstGeom prst="line">
                <a:avLst/>
              </a:prstGeom>
              <a:noFill/>
              <a:ln w="12700">
                <a:solidFill>
                  <a:schemeClr val="tx1"/>
                </a:solidFill>
                <a:round/>
                <a:headEnd/>
                <a:tailEnd/>
              </a:ln>
              <a:effectLst/>
            </p:spPr>
            <p:txBody>
              <a:bodyPr wrap="none" anchor="ctr"/>
              <a:lstStyle/>
              <a:p>
                <a:endParaRPr lang="en-US"/>
              </a:p>
            </p:txBody>
          </p:sp>
          <p:sp>
            <p:nvSpPr>
              <p:cNvPr id="61524" name="Rectangle 84"/>
              <p:cNvSpPr>
                <a:spLocks noChangeArrowheads="1"/>
              </p:cNvSpPr>
              <p:nvPr/>
            </p:nvSpPr>
            <p:spPr bwMode="auto">
              <a:xfrm>
                <a:off x="3783" y="2754"/>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grpSp>
          <p:nvGrpSpPr>
            <p:cNvPr id="12" name="Group 112"/>
            <p:cNvGrpSpPr>
              <a:grpSpLocks/>
            </p:cNvGrpSpPr>
            <p:nvPr/>
          </p:nvGrpSpPr>
          <p:grpSpPr bwMode="auto">
            <a:xfrm>
              <a:off x="3876" y="2738"/>
              <a:ext cx="1039" cy="1315"/>
              <a:chOff x="3876" y="2738"/>
              <a:chExt cx="1039" cy="1315"/>
            </a:xfrm>
          </p:grpSpPr>
          <p:sp>
            <p:nvSpPr>
              <p:cNvPr id="61526" name="AutoShape 86"/>
              <p:cNvSpPr>
                <a:spLocks noChangeArrowheads="1"/>
              </p:cNvSpPr>
              <p:nvPr/>
            </p:nvSpPr>
            <p:spPr bwMode="auto">
              <a:xfrm rot="19800000">
                <a:off x="3954" y="3355"/>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27" name="AutoShape 87"/>
              <p:cNvSpPr>
                <a:spLocks noChangeArrowheads="1"/>
              </p:cNvSpPr>
              <p:nvPr/>
            </p:nvSpPr>
            <p:spPr bwMode="auto">
              <a:xfrm rot="19800000">
                <a:off x="4554" y="3375"/>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28" name="AutoShape 88"/>
              <p:cNvSpPr>
                <a:spLocks noChangeArrowheads="1"/>
              </p:cNvSpPr>
              <p:nvPr/>
            </p:nvSpPr>
            <p:spPr bwMode="auto">
              <a:xfrm rot="19800000">
                <a:off x="4034" y="2891"/>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29" name="AutoShape 89"/>
              <p:cNvSpPr>
                <a:spLocks noChangeArrowheads="1"/>
              </p:cNvSpPr>
              <p:nvPr/>
            </p:nvSpPr>
            <p:spPr bwMode="auto">
              <a:xfrm rot="19800000">
                <a:off x="4462" y="2887"/>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30" name="AutoShape 90"/>
              <p:cNvSpPr>
                <a:spLocks noChangeArrowheads="1"/>
              </p:cNvSpPr>
              <p:nvPr/>
            </p:nvSpPr>
            <p:spPr bwMode="auto">
              <a:xfrm>
                <a:off x="4010" y="3819"/>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31" name="Line 91"/>
              <p:cNvSpPr>
                <a:spLocks noChangeShapeType="1"/>
              </p:cNvSpPr>
              <p:nvPr/>
            </p:nvSpPr>
            <p:spPr bwMode="auto">
              <a:xfrm>
                <a:off x="4208" y="3908"/>
                <a:ext cx="112" cy="64"/>
              </a:xfrm>
              <a:prstGeom prst="line">
                <a:avLst/>
              </a:prstGeom>
              <a:noFill/>
              <a:ln w="12700">
                <a:solidFill>
                  <a:schemeClr val="tx1"/>
                </a:solidFill>
                <a:round/>
                <a:headEnd/>
                <a:tailEnd/>
              </a:ln>
              <a:effectLst/>
            </p:spPr>
            <p:txBody>
              <a:bodyPr wrap="none" anchor="ctr"/>
              <a:lstStyle/>
              <a:p>
                <a:endParaRPr lang="en-US"/>
              </a:p>
            </p:txBody>
          </p:sp>
          <p:grpSp>
            <p:nvGrpSpPr>
              <p:cNvPr id="13" name="Group 94"/>
              <p:cNvGrpSpPr>
                <a:grpSpLocks/>
              </p:cNvGrpSpPr>
              <p:nvPr/>
            </p:nvGrpSpPr>
            <p:grpSpPr bwMode="auto">
              <a:xfrm>
                <a:off x="4402" y="3819"/>
                <a:ext cx="314" cy="160"/>
                <a:chOff x="4402" y="3819"/>
                <a:chExt cx="314" cy="160"/>
              </a:xfrm>
            </p:grpSpPr>
            <p:sp>
              <p:nvSpPr>
                <p:cNvPr id="61532" name="AutoShape 92"/>
                <p:cNvSpPr>
                  <a:spLocks noChangeArrowheads="1"/>
                </p:cNvSpPr>
                <p:nvPr/>
              </p:nvSpPr>
              <p:spPr bwMode="auto">
                <a:xfrm>
                  <a:off x="4531" y="3819"/>
                  <a:ext cx="185" cy="160"/>
                </a:xfrm>
                <a:prstGeom prst="hexagon">
                  <a:avLst>
                    <a:gd name="adj" fmla="val 28901"/>
                    <a:gd name="vf" fmla="val 115470"/>
                  </a:avLst>
                </a:prstGeom>
                <a:noFill/>
                <a:ln w="25400">
                  <a:solidFill>
                    <a:schemeClr val="tx1"/>
                  </a:solidFill>
                  <a:miter lim="800000"/>
                  <a:headEnd/>
                  <a:tailEnd/>
                </a:ln>
                <a:effectLst/>
              </p:spPr>
              <p:txBody>
                <a:bodyPr wrap="none" anchor="ctr"/>
                <a:lstStyle/>
                <a:p>
                  <a:endParaRPr lang="en-US"/>
                </a:p>
              </p:txBody>
            </p:sp>
            <p:sp>
              <p:nvSpPr>
                <p:cNvPr id="61533" name="Line 93"/>
                <p:cNvSpPr>
                  <a:spLocks noChangeShapeType="1"/>
                </p:cNvSpPr>
                <p:nvPr/>
              </p:nvSpPr>
              <p:spPr bwMode="auto">
                <a:xfrm flipH="1">
                  <a:off x="4402" y="3908"/>
                  <a:ext cx="120" cy="64"/>
                </a:xfrm>
                <a:prstGeom prst="line">
                  <a:avLst/>
                </a:prstGeom>
                <a:noFill/>
                <a:ln w="12700">
                  <a:solidFill>
                    <a:schemeClr val="tx1"/>
                  </a:solidFill>
                  <a:round/>
                  <a:headEnd/>
                  <a:tailEnd/>
                </a:ln>
                <a:effectLst/>
              </p:spPr>
              <p:txBody>
                <a:bodyPr wrap="none" anchor="ctr"/>
                <a:lstStyle/>
                <a:p>
                  <a:endParaRPr lang="en-US"/>
                </a:p>
              </p:txBody>
            </p:sp>
          </p:grpSp>
          <p:sp>
            <p:nvSpPr>
              <p:cNvPr id="61535" name="Rectangle 95"/>
              <p:cNvSpPr>
                <a:spLocks noChangeArrowheads="1"/>
              </p:cNvSpPr>
              <p:nvPr/>
            </p:nvSpPr>
            <p:spPr bwMode="auto">
              <a:xfrm>
                <a:off x="4271" y="3912"/>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sp>
            <p:nvSpPr>
              <p:cNvPr id="61536" name="Line 96"/>
              <p:cNvSpPr>
                <a:spLocks noChangeShapeType="1"/>
              </p:cNvSpPr>
              <p:nvPr/>
            </p:nvSpPr>
            <p:spPr bwMode="auto">
              <a:xfrm>
                <a:off x="4660" y="3552"/>
                <a:ext cx="72" cy="96"/>
              </a:xfrm>
              <a:prstGeom prst="line">
                <a:avLst/>
              </a:prstGeom>
              <a:noFill/>
              <a:ln w="12700">
                <a:solidFill>
                  <a:schemeClr val="tx1"/>
                </a:solidFill>
                <a:round/>
                <a:headEnd/>
                <a:tailEnd/>
              </a:ln>
              <a:effectLst/>
            </p:spPr>
            <p:txBody>
              <a:bodyPr wrap="none" anchor="ctr"/>
              <a:lstStyle/>
              <a:p>
                <a:endParaRPr lang="en-US"/>
              </a:p>
            </p:txBody>
          </p:sp>
          <p:sp>
            <p:nvSpPr>
              <p:cNvPr id="61537" name="Line 97"/>
              <p:cNvSpPr>
                <a:spLocks noChangeShapeType="1"/>
              </p:cNvSpPr>
              <p:nvPr/>
            </p:nvSpPr>
            <p:spPr bwMode="auto">
              <a:xfrm flipH="1">
                <a:off x="4044" y="3224"/>
                <a:ext cx="168" cy="112"/>
              </a:xfrm>
              <a:prstGeom prst="line">
                <a:avLst/>
              </a:prstGeom>
              <a:noFill/>
              <a:ln w="12700">
                <a:solidFill>
                  <a:schemeClr val="tx1"/>
                </a:solidFill>
                <a:round/>
                <a:headEnd/>
                <a:tailEnd/>
              </a:ln>
              <a:effectLst/>
            </p:spPr>
            <p:txBody>
              <a:bodyPr wrap="none" anchor="ctr"/>
              <a:lstStyle/>
              <a:p>
                <a:endParaRPr lang="en-US"/>
              </a:p>
            </p:txBody>
          </p:sp>
          <p:sp>
            <p:nvSpPr>
              <p:cNvPr id="61538" name="Line 98"/>
              <p:cNvSpPr>
                <a:spLocks noChangeShapeType="1"/>
              </p:cNvSpPr>
              <p:nvPr/>
            </p:nvSpPr>
            <p:spPr bwMode="auto">
              <a:xfrm flipH="1">
                <a:off x="4656" y="3720"/>
                <a:ext cx="80" cy="96"/>
              </a:xfrm>
              <a:prstGeom prst="line">
                <a:avLst/>
              </a:prstGeom>
              <a:noFill/>
              <a:ln w="12700">
                <a:solidFill>
                  <a:schemeClr val="tx1"/>
                </a:solidFill>
                <a:round/>
                <a:headEnd/>
                <a:tailEnd/>
              </a:ln>
              <a:effectLst/>
            </p:spPr>
            <p:txBody>
              <a:bodyPr wrap="none" anchor="ctr"/>
              <a:lstStyle/>
              <a:p>
                <a:endParaRPr lang="en-US"/>
              </a:p>
            </p:txBody>
          </p:sp>
          <p:sp>
            <p:nvSpPr>
              <p:cNvPr id="61539" name="Rectangle 99"/>
              <p:cNvSpPr>
                <a:spLocks noChangeArrowheads="1"/>
              </p:cNvSpPr>
              <p:nvPr/>
            </p:nvSpPr>
            <p:spPr bwMode="auto">
              <a:xfrm>
                <a:off x="4655" y="3620"/>
                <a:ext cx="122" cy="141"/>
              </a:xfrm>
              <a:prstGeom prst="rect">
                <a:avLst/>
              </a:prstGeom>
              <a:noFill/>
              <a:ln w="12700">
                <a:noFill/>
                <a:miter lim="800000"/>
                <a:headEnd/>
                <a:tailEnd/>
              </a:ln>
              <a:effectLst/>
            </p:spPr>
            <p:txBody>
              <a:bodyPr lIns="90487" tIns="44450" rIns="90487" bIns="44450">
                <a:spAutoFit/>
              </a:bodyPr>
              <a:lstStyle/>
              <a:p>
                <a:r>
                  <a:rPr lang="en-US" sz="800" b="1">
                    <a:latin typeface="Helvetica" pitchFamily="34" charset="0"/>
                  </a:rPr>
                  <a:t>O</a:t>
                </a:r>
              </a:p>
            </p:txBody>
          </p:sp>
          <p:grpSp>
            <p:nvGrpSpPr>
              <p:cNvPr id="14" name="Group 103"/>
              <p:cNvGrpSpPr>
                <a:grpSpLocks/>
              </p:cNvGrpSpPr>
              <p:nvPr/>
            </p:nvGrpSpPr>
            <p:grpSpPr bwMode="auto">
              <a:xfrm>
                <a:off x="3879" y="3540"/>
                <a:ext cx="172" cy="264"/>
                <a:chOff x="3879" y="3540"/>
                <a:chExt cx="172" cy="264"/>
              </a:xfrm>
            </p:grpSpPr>
            <p:sp>
              <p:nvSpPr>
                <p:cNvPr id="61540" name="Line 100"/>
                <p:cNvSpPr>
                  <a:spLocks noChangeShapeType="1"/>
                </p:cNvSpPr>
                <p:nvPr/>
              </p:nvSpPr>
              <p:spPr bwMode="auto">
                <a:xfrm flipH="1">
                  <a:off x="3968" y="3540"/>
                  <a:ext cx="80" cy="96"/>
                </a:xfrm>
                <a:prstGeom prst="line">
                  <a:avLst/>
                </a:prstGeom>
                <a:noFill/>
                <a:ln w="12700">
                  <a:solidFill>
                    <a:schemeClr val="tx1"/>
                  </a:solidFill>
                  <a:round/>
                  <a:headEnd/>
                  <a:tailEnd/>
                </a:ln>
                <a:effectLst/>
              </p:spPr>
              <p:txBody>
                <a:bodyPr wrap="none" anchor="ctr"/>
                <a:lstStyle/>
                <a:p>
                  <a:endParaRPr lang="en-US"/>
                </a:p>
              </p:txBody>
            </p:sp>
            <p:sp>
              <p:nvSpPr>
                <p:cNvPr id="61541" name="Line 101"/>
                <p:cNvSpPr>
                  <a:spLocks noChangeShapeType="1"/>
                </p:cNvSpPr>
                <p:nvPr/>
              </p:nvSpPr>
              <p:spPr bwMode="auto">
                <a:xfrm>
                  <a:off x="3972" y="3708"/>
                  <a:ext cx="72" cy="96"/>
                </a:xfrm>
                <a:prstGeom prst="line">
                  <a:avLst/>
                </a:prstGeom>
                <a:noFill/>
                <a:ln w="12700">
                  <a:solidFill>
                    <a:schemeClr val="tx1"/>
                  </a:solidFill>
                  <a:round/>
                  <a:headEnd/>
                  <a:tailEnd/>
                </a:ln>
                <a:effectLst/>
              </p:spPr>
              <p:txBody>
                <a:bodyPr wrap="none" anchor="ctr"/>
                <a:lstStyle/>
                <a:p>
                  <a:endParaRPr lang="en-US"/>
                </a:p>
              </p:txBody>
            </p:sp>
            <p:sp>
              <p:nvSpPr>
                <p:cNvPr id="61542" name="Rectangle 102"/>
                <p:cNvSpPr>
                  <a:spLocks noChangeArrowheads="1"/>
                </p:cNvSpPr>
                <p:nvPr/>
              </p:nvSpPr>
              <p:spPr bwMode="auto">
                <a:xfrm>
                  <a:off x="3879" y="3606"/>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sp>
            <p:nvSpPr>
              <p:cNvPr id="61544" name="Rectangle 104"/>
              <p:cNvSpPr>
                <a:spLocks noChangeArrowheads="1"/>
              </p:cNvSpPr>
              <p:nvPr/>
            </p:nvSpPr>
            <p:spPr bwMode="auto">
              <a:xfrm>
                <a:off x="4375" y="3150"/>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545" name="Rectangle 105"/>
              <p:cNvSpPr>
                <a:spLocks noChangeArrowheads="1"/>
              </p:cNvSpPr>
              <p:nvPr/>
            </p:nvSpPr>
            <p:spPr bwMode="auto">
              <a:xfrm>
                <a:off x="4155" y="3130"/>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sp>
            <p:nvSpPr>
              <p:cNvPr id="61546" name="Line 106"/>
              <p:cNvSpPr>
                <a:spLocks noChangeShapeType="1"/>
              </p:cNvSpPr>
              <p:nvPr/>
            </p:nvSpPr>
            <p:spPr bwMode="auto">
              <a:xfrm flipH="1" flipV="1">
                <a:off x="4212" y="3024"/>
                <a:ext cx="216" cy="164"/>
              </a:xfrm>
              <a:prstGeom prst="line">
                <a:avLst/>
              </a:prstGeom>
              <a:noFill/>
              <a:ln w="12700">
                <a:solidFill>
                  <a:schemeClr val="tx1"/>
                </a:solidFill>
                <a:round/>
                <a:headEnd/>
                <a:tailEnd/>
              </a:ln>
              <a:effectLst/>
            </p:spPr>
            <p:txBody>
              <a:bodyPr wrap="none" anchor="ctr"/>
              <a:lstStyle/>
              <a:p>
                <a:endParaRPr lang="en-US"/>
              </a:p>
            </p:txBody>
          </p:sp>
          <p:sp>
            <p:nvSpPr>
              <p:cNvPr id="61547" name="Line 107"/>
              <p:cNvSpPr>
                <a:spLocks noChangeShapeType="1"/>
              </p:cNvSpPr>
              <p:nvPr/>
            </p:nvSpPr>
            <p:spPr bwMode="auto">
              <a:xfrm flipH="1" flipV="1">
                <a:off x="4484" y="3240"/>
                <a:ext cx="168" cy="120"/>
              </a:xfrm>
              <a:prstGeom prst="line">
                <a:avLst/>
              </a:prstGeom>
              <a:noFill/>
              <a:ln w="12700">
                <a:solidFill>
                  <a:schemeClr val="tx1"/>
                </a:solidFill>
                <a:round/>
                <a:headEnd/>
                <a:tailEnd/>
              </a:ln>
              <a:effectLst/>
            </p:spPr>
            <p:txBody>
              <a:bodyPr wrap="none" anchor="ctr"/>
              <a:lstStyle/>
              <a:p>
                <a:endParaRPr lang="en-US"/>
              </a:p>
            </p:txBody>
          </p:sp>
          <p:sp>
            <p:nvSpPr>
              <p:cNvPr id="61548" name="Line 108"/>
              <p:cNvSpPr>
                <a:spLocks noChangeShapeType="1"/>
              </p:cNvSpPr>
              <p:nvPr/>
            </p:nvSpPr>
            <p:spPr bwMode="auto">
              <a:xfrm flipV="1">
                <a:off x="4264" y="3016"/>
                <a:ext cx="208" cy="164"/>
              </a:xfrm>
              <a:prstGeom prst="line">
                <a:avLst/>
              </a:prstGeom>
              <a:noFill/>
              <a:ln w="12700">
                <a:solidFill>
                  <a:schemeClr val="tx1"/>
                </a:solidFill>
                <a:round/>
                <a:headEnd/>
                <a:tailEnd/>
              </a:ln>
              <a:effectLst/>
            </p:spPr>
            <p:txBody>
              <a:bodyPr wrap="none" anchor="ctr"/>
              <a:lstStyle/>
              <a:p>
                <a:endParaRPr lang="en-US"/>
              </a:p>
            </p:txBody>
          </p:sp>
          <p:sp>
            <p:nvSpPr>
              <p:cNvPr id="61549" name="Line 109"/>
              <p:cNvSpPr>
                <a:spLocks noChangeShapeType="1"/>
              </p:cNvSpPr>
              <p:nvPr/>
            </p:nvSpPr>
            <p:spPr bwMode="auto">
              <a:xfrm flipH="1" flipV="1">
                <a:off x="3876" y="2836"/>
                <a:ext cx="164" cy="88"/>
              </a:xfrm>
              <a:prstGeom prst="line">
                <a:avLst/>
              </a:prstGeom>
              <a:noFill/>
              <a:ln w="12700">
                <a:solidFill>
                  <a:schemeClr val="tx1"/>
                </a:solidFill>
                <a:round/>
                <a:headEnd/>
                <a:tailEnd/>
              </a:ln>
              <a:effectLst/>
            </p:spPr>
            <p:txBody>
              <a:bodyPr wrap="none" anchor="ctr"/>
              <a:lstStyle/>
              <a:p>
                <a:endParaRPr lang="en-US"/>
              </a:p>
            </p:txBody>
          </p:sp>
          <p:sp>
            <p:nvSpPr>
              <p:cNvPr id="61550" name="Line 110"/>
              <p:cNvSpPr>
                <a:spLocks noChangeShapeType="1"/>
              </p:cNvSpPr>
              <p:nvPr/>
            </p:nvSpPr>
            <p:spPr bwMode="auto">
              <a:xfrm flipV="1">
                <a:off x="4644" y="2828"/>
                <a:ext cx="156" cy="88"/>
              </a:xfrm>
              <a:prstGeom prst="line">
                <a:avLst/>
              </a:prstGeom>
              <a:noFill/>
              <a:ln w="12700">
                <a:solidFill>
                  <a:schemeClr val="tx1"/>
                </a:solidFill>
                <a:round/>
                <a:headEnd/>
                <a:tailEnd/>
              </a:ln>
              <a:effectLst/>
            </p:spPr>
            <p:txBody>
              <a:bodyPr wrap="none" anchor="ctr"/>
              <a:lstStyle/>
              <a:p>
                <a:endParaRPr lang="en-US"/>
              </a:p>
            </p:txBody>
          </p:sp>
          <p:sp>
            <p:nvSpPr>
              <p:cNvPr id="61551" name="Rectangle 111"/>
              <p:cNvSpPr>
                <a:spLocks noChangeArrowheads="1"/>
              </p:cNvSpPr>
              <p:nvPr/>
            </p:nvSpPr>
            <p:spPr bwMode="auto">
              <a:xfrm>
                <a:off x="4743" y="2738"/>
                <a:ext cx="172" cy="141"/>
              </a:xfrm>
              <a:prstGeom prst="rect">
                <a:avLst/>
              </a:prstGeom>
              <a:noFill/>
              <a:ln w="12700">
                <a:noFill/>
                <a:miter lim="800000"/>
                <a:headEnd/>
                <a:tailEnd/>
              </a:ln>
              <a:effectLst/>
            </p:spPr>
            <p:txBody>
              <a:bodyPr wrap="none" lIns="90487" tIns="44450" rIns="90487" bIns="44450">
                <a:spAutoFit/>
              </a:bodyPr>
              <a:lstStyle/>
              <a:p>
                <a:r>
                  <a:rPr lang="en-US" sz="800" b="1">
                    <a:latin typeface="Helvetica" pitchFamily="34" charset="0"/>
                  </a:rPr>
                  <a:t>O</a:t>
                </a:r>
              </a:p>
            </p:txBody>
          </p:sp>
        </p:grpSp>
      </p:grpSp>
      <p:sp>
        <p:nvSpPr>
          <p:cNvPr id="115" name="Line 5"/>
          <p:cNvSpPr>
            <a:spLocks noChangeShapeType="1"/>
          </p:cNvSpPr>
          <p:nvPr/>
        </p:nvSpPr>
        <p:spPr bwMode="auto">
          <a:xfrm>
            <a:off x="4819651" y="1847856"/>
            <a:ext cx="488950" cy="0"/>
          </a:xfrm>
          <a:prstGeom prst="line">
            <a:avLst/>
          </a:prstGeom>
          <a:noFill/>
          <a:ln w="25400">
            <a:solidFill>
              <a:schemeClr val="tx1"/>
            </a:solidFill>
            <a:round/>
            <a:headEnd/>
            <a:tailEnd type="triangle" w="med" len="med"/>
          </a:ln>
          <a:effectLst/>
        </p:spPr>
        <p:txBody>
          <a:bodyPr wrap="none" anchor="ctr"/>
          <a:lstStyle/>
          <a:p>
            <a:r>
              <a:rPr lang="en-US" dirty="0" smtClean="0"/>
              <a:t>     </a:t>
            </a:r>
            <a:endParaRPr lang="en-US" dirty="0"/>
          </a:p>
        </p:txBody>
      </p:sp>
    </p:spTree>
  </p:cSld>
  <p:clrMapOvr>
    <a:masterClrMapping/>
  </p:clrMapOvr>
  <p:transition/>
</p:sld>
</file>

<file path=ppt/theme/theme1.xml><?xml version="1.0" encoding="utf-8"?>
<a:theme xmlns:a="http://schemas.openxmlformats.org/drawingml/2006/main" name="Blank Presentation">
  <a:themeElements>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2179</TotalTime>
  <Words>1303</Words>
  <Application>Microsoft PowerPoint</Application>
  <PresentationFormat>On-screen Show (4:3)</PresentationFormat>
  <Paragraphs>288</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Blank Presentation</vt:lpstr>
      <vt:lpstr>Picture</vt:lpstr>
      <vt:lpstr>Microsoft Word Picture</vt:lpstr>
      <vt:lpstr>Slide 1</vt:lpstr>
      <vt:lpstr>Slide 2</vt:lpstr>
      <vt:lpstr> 1) Monosaccharides : </vt:lpstr>
      <vt:lpstr>Slide 4</vt:lpstr>
      <vt:lpstr>Slide 5</vt:lpstr>
      <vt:lpstr>Slide 6</vt:lpstr>
      <vt:lpstr>Slide 7</vt:lpstr>
      <vt:lpstr>Slide 8</vt:lpstr>
      <vt:lpstr>Amylose starch</vt:lpstr>
      <vt:lpstr>Amylopectin starch</vt:lpstr>
      <vt:lpstr> 2) Cellulose:</vt:lpstr>
      <vt:lpstr>Slide 12</vt:lpstr>
      <vt:lpstr>Slide 13</vt:lpstr>
      <vt:lpstr>Slide 14</vt:lpstr>
      <vt:lpstr>Slide 15</vt:lpstr>
    </vt:vector>
  </TitlesOfParts>
  <Company>Northstar Drive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Joyce Diwan</dc:creator>
  <cp:lastModifiedBy>hp-</cp:lastModifiedBy>
  <cp:revision>260</cp:revision>
  <cp:lastPrinted>1999-06-15T18:58:41Z</cp:lastPrinted>
  <dcterms:created xsi:type="dcterms:W3CDTF">1999-06-07T01:47:47Z</dcterms:created>
  <dcterms:modified xsi:type="dcterms:W3CDTF">2017-09-23T02:28:13Z</dcterms:modified>
</cp:coreProperties>
</file>