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43A30-41E0-479F-859A-3233BEDD94AD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BD12A-DD0D-4454-BB07-7CC8EB1449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Root Anatomy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Sunflower Root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Dicot Root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Xylem strands very from 2 to 6 i.e. </a:t>
            </a:r>
            <a:r>
              <a:rPr lang="en-US" dirty="0" err="1" smtClean="0"/>
              <a:t>diarch</a:t>
            </a:r>
            <a:r>
              <a:rPr lang="en-US" dirty="0" smtClean="0"/>
              <a:t> to </a:t>
            </a:r>
            <a:r>
              <a:rPr lang="en-US" dirty="0" err="1" smtClean="0"/>
              <a:t>hexarch</a:t>
            </a:r>
            <a:r>
              <a:rPr lang="en-US" dirty="0" smtClean="0"/>
              <a:t>, in areal root of </a:t>
            </a:r>
            <a:r>
              <a:rPr lang="en-US" dirty="0" err="1" smtClean="0"/>
              <a:t>banian</a:t>
            </a:r>
            <a:r>
              <a:rPr lang="en-US" dirty="0" smtClean="0"/>
              <a:t> v. b. are </a:t>
            </a:r>
            <a:r>
              <a:rPr lang="en-US" dirty="0" err="1" smtClean="0"/>
              <a:t>eihgt</a:t>
            </a:r>
            <a:r>
              <a:rPr lang="en-US" dirty="0" smtClean="0"/>
              <a:t> i.e. </a:t>
            </a:r>
            <a:r>
              <a:rPr lang="en-US" dirty="0" err="1" smtClean="0"/>
              <a:t>octarch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xylem and phloem are present on different radii i.e. radial</a:t>
            </a:r>
            <a:r>
              <a:rPr lang="en-US" dirty="0"/>
              <a:t> </a:t>
            </a:r>
            <a:r>
              <a:rPr lang="en-US" dirty="0" smtClean="0"/>
              <a:t>or occupy central portion, the vessels are angular </a:t>
            </a:r>
            <a:r>
              <a:rPr lang="en-US" smtClean="0"/>
              <a:t>in outline.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Root Anatomy 2</vt:lpstr>
      <vt:lpstr>Dicot Root characters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 Anatomy 2</dc:title>
  <dc:creator>BOTANY</dc:creator>
  <cp:lastModifiedBy>BOTANY</cp:lastModifiedBy>
  <cp:revision>3</cp:revision>
  <dcterms:created xsi:type="dcterms:W3CDTF">2019-08-20T05:53:10Z</dcterms:created>
  <dcterms:modified xsi:type="dcterms:W3CDTF">2019-08-20T06:20:40Z</dcterms:modified>
</cp:coreProperties>
</file>