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231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F90-93BD-4CA6-BCD7-5B63DED4AAA0}" type="datetimeFigureOut">
              <a:rPr lang="en-US" smtClean="0"/>
              <a:pPr/>
              <a:t>21/08/2019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7951-A6B2-44EC-81FD-C0B7365EC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F90-93BD-4CA6-BCD7-5B63DED4AAA0}" type="datetimeFigureOut">
              <a:rPr lang="en-US" smtClean="0"/>
              <a:pPr/>
              <a:t>21/08/2019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7951-A6B2-44EC-81FD-C0B7365EC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F90-93BD-4CA6-BCD7-5B63DED4AAA0}" type="datetimeFigureOut">
              <a:rPr lang="en-US" smtClean="0"/>
              <a:pPr/>
              <a:t>21/08/2019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7951-A6B2-44EC-81FD-C0B7365EC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F90-93BD-4CA6-BCD7-5B63DED4AAA0}" type="datetimeFigureOut">
              <a:rPr lang="en-US" smtClean="0"/>
              <a:pPr/>
              <a:t>21/08/2019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7951-A6B2-44EC-81FD-C0B7365EC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F90-93BD-4CA6-BCD7-5B63DED4AAA0}" type="datetimeFigureOut">
              <a:rPr lang="en-US" smtClean="0"/>
              <a:pPr/>
              <a:t>21/08/2019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7951-A6B2-44EC-81FD-C0B7365EC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F90-93BD-4CA6-BCD7-5B63DED4AAA0}" type="datetimeFigureOut">
              <a:rPr lang="en-US" smtClean="0"/>
              <a:pPr/>
              <a:t>21/08/2019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7951-A6B2-44EC-81FD-C0B7365EC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F90-93BD-4CA6-BCD7-5B63DED4AAA0}" type="datetimeFigureOut">
              <a:rPr lang="en-US" smtClean="0"/>
              <a:pPr/>
              <a:t>21/08/2019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7951-A6B2-44EC-81FD-C0B7365EC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F90-93BD-4CA6-BCD7-5B63DED4AAA0}" type="datetimeFigureOut">
              <a:rPr lang="en-US" smtClean="0"/>
              <a:pPr/>
              <a:t>21/08/2019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7951-A6B2-44EC-81FD-C0B7365EC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F90-93BD-4CA6-BCD7-5B63DED4AAA0}" type="datetimeFigureOut">
              <a:rPr lang="en-US" smtClean="0"/>
              <a:pPr/>
              <a:t>21/08/2019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7951-A6B2-44EC-81FD-C0B7365EC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F90-93BD-4CA6-BCD7-5B63DED4AAA0}" type="datetimeFigureOut">
              <a:rPr lang="en-US" smtClean="0"/>
              <a:pPr/>
              <a:t>21/08/2019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7951-A6B2-44EC-81FD-C0B7365EC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CF90-93BD-4CA6-BCD7-5B63DED4AAA0}" type="datetimeFigureOut">
              <a:rPr lang="en-US" smtClean="0"/>
              <a:pPr/>
              <a:t>21/08/2019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67951-A6B2-44EC-81FD-C0B7365EC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ECF90-93BD-4CA6-BCD7-5B63DED4AAA0}" type="datetimeFigureOut">
              <a:rPr lang="en-US" smtClean="0"/>
              <a:pPr/>
              <a:t>21/08/2019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67951-A6B2-44EC-81FD-C0B7365EC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Root Anatomy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Maize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Underground part of plant axis developed from radical.</a:t>
            </a:r>
          </a:p>
          <a:p>
            <a:r>
              <a:rPr lang="en-US" dirty="0" smtClean="0"/>
              <a:t>It  is concerned with anchorage, absorption and conduction.</a:t>
            </a:r>
          </a:p>
          <a:p>
            <a:r>
              <a:rPr lang="en-US" dirty="0" smtClean="0"/>
              <a:t>It also serves as storage organ e.g. carrot, radish, sweet potato, etc.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Monocot root anatomical character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Xylem and phloem strands are more than six i.e. polyarch condition, metaxylam vessels are large and circular in outline.</a:t>
            </a:r>
          </a:p>
          <a:p>
            <a:r>
              <a:rPr lang="en-US" dirty="0" smtClean="0"/>
              <a:t>Pericycle is made up of thin walled cells and give rise to lateral roots.</a:t>
            </a:r>
          </a:p>
          <a:p>
            <a:r>
              <a:rPr lang="en-US" dirty="0" smtClean="0"/>
              <a:t>Casparian strips are present on radial and inner walls of endodermal cells except the passage cells.</a:t>
            </a:r>
          </a:p>
          <a:p>
            <a:r>
              <a:rPr lang="en-US" dirty="0" smtClean="0"/>
              <a:t>There is no secondary growth hence cambium absent.	</a:t>
            </a:r>
          </a:p>
          <a:p>
            <a:r>
              <a:rPr lang="en-US" dirty="0" smtClean="0"/>
              <a:t>pith is large, well developed and is either parenchymatus or sclerenchymatus. 				 						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Maize root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Epidermis/ </a:t>
            </a:r>
            <a:r>
              <a:rPr lang="en-US" b="1" dirty="0" err="1" smtClean="0"/>
              <a:t>epiblema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dirty="0" smtClean="0"/>
              <a:t>    It consist of single layer of thin walled cells.</a:t>
            </a:r>
          </a:p>
          <a:p>
            <a:pPr marL="0" indent="344488">
              <a:buNone/>
            </a:pPr>
            <a:r>
              <a:rPr lang="en-US" dirty="0" smtClean="0"/>
              <a:t>Cells are tightly joined with each other and most of them have tubular outgrowths called root hairs.</a:t>
            </a:r>
          </a:p>
          <a:p>
            <a:pPr marL="0" indent="344488">
              <a:buNone/>
            </a:pPr>
            <a:r>
              <a:rPr lang="en-US" dirty="0" smtClean="0"/>
              <a:t>It has role in absorption of water and </a:t>
            </a:r>
            <a:r>
              <a:rPr lang="en-US" dirty="0" err="1" smtClean="0"/>
              <a:t>minarals</a:t>
            </a:r>
            <a:r>
              <a:rPr lang="en-US" dirty="0" smtClean="0"/>
              <a:t> and protection of internal tissue.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Cortex- 1. </a:t>
            </a:r>
            <a:r>
              <a:rPr lang="en-US" dirty="0" err="1" smtClean="0"/>
              <a:t>Exodermis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Multilayered protective tissue present beneath epidermis.</a:t>
            </a:r>
          </a:p>
          <a:p>
            <a:r>
              <a:rPr lang="en-US" dirty="0" smtClean="0"/>
              <a:t>The cells may have casparian bands or may have thickening of suberin on their walls.</a:t>
            </a:r>
          </a:p>
          <a:p>
            <a:r>
              <a:rPr lang="en-US" dirty="0" err="1" smtClean="0"/>
              <a:t>Exodermis</a:t>
            </a:r>
            <a:r>
              <a:rPr lang="en-US" dirty="0" smtClean="0"/>
              <a:t> may have one kind of cells or short and long cells.</a:t>
            </a:r>
          </a:p>
          <a:p>
            <a:r>
              <a:rPr lang="en-US" dirty="0" smtClean="0"/>
              <a:t>During young condition wall of short </a:t>
            </a:r>
            <a:r>
              <a:rPr lang="en-US" dirty="0" err="1" smtClean="0"/>
              <a:t>celldo</a:t>
            </a:r>
            <a:r>
              <a:rPr lang="en-US" dirty="0" smtClean="0"/>
              <a:t> not contain suberin, on maturity they become </a:t>
            </a:r>
            <a:r>
              <a:rPr lang="en-US" dirty="0" err="1" smtClean="0"/>
              <a:t>suberised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9342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Cortex-2. parenchymatus 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r>
              <a:rPr lang="en-US" sz="2800" dirty="0" smtClean="0"/>
              <a:t>This region is massive and contain small polygonal and large spherical parenchyma cells.</a:t>
            </a:r>
          </a:p>
          <a:p>
            <a:r>
              <a:rPr lang="en-US" sz="2800" dirty="0" smtClean="0"/>
              <a:t>The cells are thin walled and contain well developed intercellular spaces.</a:t>
            </a:r>
          </a:p>
          <a:p>
            <a:pPr>
              <a:buNone/>
            </a:pPr>
            <a:r>
              <a:rPr lang="en-US" b="1" dirty="0" smtClean="0"/>
              <a:t>3. Endodermis:</a:t>
            </a:r>
          </a:p>
          <a:p>
            <a:r>
              <a:rPr lang="en-US" sz="2800" dirty="0" smtClean="0"/>
              <a:t>It is single cell thick, innermost layer of cortex.</a:t>
            </a:r>
          </a:p>
          <a:p>
            <a:r>
              <a:rPr lang="en-US" sz="2800" dirty="0" smtClean="0"/>
              <a:t>Consist of barrel or drum shaped cells.</a:t>
            </a:r>
          </a:p>
          <a:p>
            <a:r>
              <a:rPr lang="en-US" sz="2800" dirty="0" smtClean="0"/>
              <a:t>The cells contain thickening on there inner and radial wall called casparian band/strips.</a:t>
            </a:r>
          </a:p>
          <a:p>
            <a:r>
              <a:rPr lang="en-US" sz="2800" dirty="0" smtClean="0"/>
              <a:t>Some endodermal cells are thin walled and known as passage cells, are present opposite to protoxylem.</a:t>
            </a:r>
          </a:p>
          <a:p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Pericycle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single cell thick layer present below epidermis.</a:t>
            </a:r>
          </a:p>
          <a:p>
            <a:r>
              <a:rPr lang="en-US" dirty="0" smtClean="0"/>
              <a:t>It is consists of thin walled compactly arranged cells.</a:t>
            </a:r>
          </a:p>
          <a:p>
            <a:r>
              <a:rPr lang="en-US" dirty="0" smtClean="0"/>
              <a:t>It is capable of giving rise to lateral roots.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Vascular tissue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Xylem and phloem strands are many (i.e. </a:t>
            </a:r>
            <a:r>
              <a:rPr lang="en-US" i="1" dirty="0" smtClean="0"/>
              <a:t>polyarch)</a:t>
            </a:r>
            <a:r>
              <a:rPr lang="en-US" dirty="0" smtClean="0"/>
              <a:t> and arranged separately on different radii (i.e. </a:t>
            </a:r>
            <a:r>
              <a:rPr lang="en-US" i="1" dirty="0" smtClean="0"/>
              <a:t>radial) </a:t>
            </a:r>
            <a:r>
              <a:rPr lang="en-US" dirty="0" smtClean="0"/>
              <a:t>alternating</a:t>
            </a:r>
            <a:r>
              <a:rPr lang="en-US" i="1" dirty="0"/>
              <a:t> </a:t>
            </a:r>
            <a:r>
              <a:rPr lang="en-US" dirty="0" smtClean="0"/>
              <a:t>with each other.</a:t>
            </a:r>
          </a:p>
          <a:p>
            <a:r>
              <a:rPr lang="en-US" dirty="0" smtClean="0"/>
              <a:t>The xylem contain large metaxylem vessel towards center and small protoxylem element towards peripheral side(i.e. exarch).</a:t>
            </a:r>
          </a:p>
          <a:p>
            <a:r>
              <a:rPr lang="en-US" dirty="0" smtClean="0"/>
              <a:t>The phloem strands are very small as compared to xylem.</a:t>
            </a:r>
          </a:p>
          <a:p>
            <a:r>
              <a:rPr lang="en-US" dirty="0" smtClean="0"/>
              <a:t>The xylem and phloem strands are separated from each other by parenchyma cells called conjunctive tissue.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well developed and large in maize root.</a:t>
            </a:r>
          </a:p>
          <a:p>
            <a:r>
              <a:rPr lang="en-US" dirty="0" smtClean="0"/>
              <a:t>It occupies central portion of root axis.</a:t>
            </a:r>
          </a:p>
          <a:p>
            <a:r>
              <a:rPr lang="en-US" dirty="0" smtClean="0"/>
              <a:t>It is made up of thin walled parenchyma cells with </a:t>
            </a:r>
            <a:r>
              <a:rPr lang="en-US" smtClean="0"/>
              <a:t>intercellular spaces.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438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Root Anatomy</vt:lpstr>
      <vt:lpstr>Root </vt:lpstr>
      <vt:lpstr>Monocot root anatomical character </vt:lpstr>
      <vt:lpstr>Maize root anatomy</vt:lpstr>
      <vt:lpstr>Cortex- 1. Exodermis</vt:lpstr>
      <vt:lpstr>Cortex-2. parenchymatus zone</vt:lpstr>
      <vt:lpstr>Pericycle </vt:lpstr>
      <vt:lpstr>Vascular tissue </vt:lpstr>
      <vt:lpstr>Pith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Root Anatomy</dc:title>
  <dc:creator>BOTANY</dc:creator>
  <cp:lastModifiedBy>BOTANY</cp:lastModifiedBy>
  <cp:revision>13</cp:revision>
  <dcterms:created xsi:type="dcterms:W3CDTF">2019-08-19T08:36:20Z</dcterms:created>
  <dcterms:modified xsi:type="dcterms:W3CDTF">2019-08-21T06:48:49Z</dcterms:modified>
</cp:coreProperties>
</file>