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3" r:id="rId2"/>
    <p:sldId id="28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Presentation on Polymerization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by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>
                <a:solidFill>
                  <a:srgbClr val="7030A0"/>
                </a:solidFill>
              </a:rPr>
              <a:t>Mr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Rahul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kamaji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Jadhav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(Assistant </a:t>
            </a:r>
            <a:r>
              <a:rPr lang="en-US" dirty="0" err="1" smtClean="0">
                <a:solidFill>
                  <a:srgbClr val="FF0000"/>
                </a:solidFill>
              </a:rPr>
              <a:t>Proffesor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Department of Industrial Chemistry,</a:t>
            </a:r>
          </a:p>
          <a:p>
            <a:r>
              <a:rPr lang="en-US" dirty="0" err="1" smtClean="0">
                <a:solidFill>
                  <a:srgbClr val="0070C0"/>
                </a:solidFill>
              </a:rPr>
              <a:t>Dayanand</a:t>
            </a:r>
            <a:r>
              <a:rPr lang="en-US" dirty="0" smtClean="0">
                <a:solidFill>
                  <a:srgbClr val="0070C0"/>
                </a:solidFill>
              </a:rPr>
              <a:t> Science College </a:t>
            </a:r>
            <a:r>
              <a:rPr lang="en-US" dirty="0" err="1" smtClean="0">
                <a:solidFill>
                  <a:srgbClr val="0070C0"/>
                </a:solidFill>
              </a:rPr>
              <a:t>latur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:\FB_IMG_156498514806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:\FB_IMG_15649851520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:\FB_IMG_15649851569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:\FB_IMG_15649851633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:\FB_IMG_15649851677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:\FB_IMG_15649851715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:\FB_IMG_156498517775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:\FB_IMG_156498518214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:\FB_IMG_15649851883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:\FB_IMG_156498521828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FB_IMG_156498509266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76337" y="1042987"/>
            <a:ext cx="6791325" cy="4772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:\FB_IMG_15649852193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:\FB_IMG_15649852248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:\FB_IMG_156498522713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:\FB_IMG_156498523226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:\FB_IMG_1564985236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:\FB_IMG_156498523843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:\FB_IMG_156498524166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35562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FF0066"/>
                </a:solidFill>
              </a:rPr>
              <a:t>Thank You.</a:t>
            </a:r>
            <a:endParaRPr lang="en-US" sz="6600" b="1" dirty="0">
              <a:solidFill>
                <a:srgbClr val="FF0066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FB_IMG_15649851018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:\FB_IMG_15649851204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:\FB_IMG_15649851246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:\FB_IMG_156498512978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:\FB_IMG_156498513494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:\FB_IMG_156498513984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:\FB_IMG_156498514358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20</Words>
  <Application>Microsoft Office PowerPoint</Application>
  <PresentationFormat>On-screen Show (4:3)</PresentationFormat>
  <Paragraphs>5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Presentation on Polymerization by  Mr Rahul kamaji Jadhav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Thank You.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6</cp:revision>
  <dcterms:created xsi:type="dcterms:W3CDTF">2006-08-16T00:00:00Z</dcterms:created>
  <dcterms:modified xsi:type="dcterms:W3CDTF">2019-08-05T06:56:01Z</dcterms:modified>
</cp:coreProperties>
</file>