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80A-D696-44CC-A2AE-0AB79FBCCC8F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527704-FE6D-4417-98E8-AAE125A4F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80A-D696-44CC-A2AE-0AB79FBCCC8F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7704-FE6D-4417-98E8-AAE125A4F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9527704-FE6D-4417-98E8-AAE125A4F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80A-D696-44CC-A2AE-0AB79FBCCC8F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80A-D696-44CC-A2AE-0AB79FBCCC8F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9527704-FE6D-4417-98E8-AAE125A4F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80A-D696-44CC-A2AE-0AB79FBCCC8F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527704-FE6D-4417-98E8-AAE125A4F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C71F80A-D696-44CC-A2AE-0AB79FBCCC8F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7704-FE6D-4417-98E8-AAE125A4F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80A-D696-44CC-A2AE-0AB79FBCCC8F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9527704-FE6D-4417-98E8-AAE125A4F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80A-D696-44CC-A2AE-0AB79FBCCC8F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9527704-FE6D-4417-98E8-AAE125A4F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80A-D696-44CC-A2AE-0AB79FBCCC8F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527704-FE6D-4417-98E8-AAE125A4F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527704-FE6D-4417-98E8-AAE125A4F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F80A-D696-44CC-A2AE-0AB79FBCCC8F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9527704-FE6D-4417-98E8-AAE125A4F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C71F80A-D696-44CC-A2AE-0AB79FBCCC8F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C71F80A-D696-44CC-A2AE-0AB79FBCCC8F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527704-FE6D-4417-98E8-AAE125A4F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857364"/>
            <a:ext cx="7072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Presented By-</a:t>
            </a:r>
          </a:p>
          <a:p>
            <a:pPr algn="ctr"/>
            <a:r>
              <a:rPr lang="en-IN" sz="2400" b="1" dirty="0" smtClean="0"/>
              <a:t>Asst. Prof. Dr. </a:t>
            </a:r>
            <a:r>
              <a:rPr lang="en-IN" sz="2400" b="1" dirty="0" err="1" smtClean="0"/>
              <a:t>Madhuri</a:t>
            </a:r>
            <a:r>
              <a:rPr lang="en-IN" sz="2400" b="1" dirty="0" smtClean="0"/>
              <a:t> M. </a:t>
            </a:r>
            <a:r>
              <a:rPr lang="en-IN" sz="2400" b="1" dirty="0" err="1" smtClean="0"/>
              <a:t>Deshmukh</a:t>
            </a:r>
            <a:endParaRPr lang="en-IN" sz="2400" b="1" dirty="0" smtClean="0"/>
          </a:p>
          <a:p>
            <a:pPr algn="ctr"/>
            <a:endParaRPr lang="en-IN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IN" sz="4800" b="1" dirty="0" err="1" smtClean="0">
                <a:solidFill>
                  <a:srgbClr val="FF0000"/>
                </a:solidFill>
              </a:rPr>
              <a:t>Dayanand</a:t>
            </a:r>
            <a:r>
              <a:rPr lang="en-IN" sz="4800" b="1" dirty="0" smtClean="0">
                <a:solidFill>
                  <a:srgbClr val="FF0000"/>
                </a:solidFill>
              </a:rPr>
              <a:t> Science College, </a:t>
            </a:r>
            <a:r>
              <a:rPr lang="en-IN" sz="4800" b="1" dirty="0" err="1" smtClean="0">
                <a:solidFill>
                  <a:srgbClr val="FF0000"/>
                </a:solidFill>
              </a:rPr>
              <a:t>Latur</a:t>
            </a:r>
            <a:endParaRPr lang="en-I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37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4979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1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5439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0112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1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956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1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2797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1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8474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2491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1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0965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1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9448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2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889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ral-characters-of-algae-ppt-easybiologyclas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0864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2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810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2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3790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2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805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2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2667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2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485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ny questions Royalty Free Vector Image - Vecto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28604"/>
            <a:ext cx="8488391" cy="6429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065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5385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4323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8979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9214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2244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4284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l-characters-of-algae-ppt-easybiologyclass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4289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</TotalTime>
  <Words>17</Words>
  <Application>Microsoft Office PowerPoint</Application>
  <PresentationFormat>On-screen Show (4:3)</PresentationFormat>
  <Paragraphs>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acer</cp:lastModifiedBy>
  <cp:revision>8</cp:revision>
  <dcterms:created xsi:type="dcterms:W3CDTF">2015-10-22T03:58:56Z</dcterms:created>
  <dcterms:modified xsi:type="dcterms:W3CDTF">2021-12-24T11:24:19Z</dcterms:modified>
</cp:coreProperties>
</file>