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879D02-E61C-4913-A28B-3E979B775928}" type="datetimeFigureOut">
              <a:rPr lang="en-US" smtClean="0"/>
              <a:pPr/>
              <a:t>1/14/2022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50A03E-B0CD-4E1A-8707-F36DA246D36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52399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WEL-COME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ASST.  PROF.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 Dr. MADHURI 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Algerian" pitchFamily="82" charset="0"/>
              </a:rPr>
              <a:t>DESHMUKH</a:t>
            </a:r>
          </a:p>
          <a:p>
            <a:pPr algn="ctr"/>
            <a:r>
              <a:rPr lang="en-US" sz="3600" dirty="0" err="1" smtClean="0">
                <a:solidFill>
                  <a:srgbClr val="92D050"/>
                </a:solidFill>
                <a:latin typeface="Algerian" pitchFamily="82" charset="0"/>
              </a:rPr>
              <a:t>Dayanand</a:t>
            </a:r>
            <a:r>
              <a:rPr lang="en-US" sz="3600" dirty="0" smtClean="0">
                <a:solidFill>
                  <a:srgbClr val="92D050"/>
                </a:solidFill>
                <a:latin typeface="Algerian" pitchFamily="82" charset="0"/>
              </a:rPr>
              <a:t> Science College </a:t>
            </a:r>
            <a:r>
              <a:rPr lang="en-US" sz="3600" dirty="0" err="1" smtClean="0">
                <a:solidFill>
                  <a:srgbClr val="92D050"/>
                </a:solidFill>
                <a:latin typeface="Algerian" pitchFamily="82" charset="0"/>
              </a:rPr>
              <a:t>Latur</a:t>
            </a:r>
            <a:endParaRPr lang="en-US" sz="3600" dirty="0" smtClean="0">
              <a:solidFill>
                <a:srgbClr val="92D050"/>
              </a:solidFill>
              <a:latin typeface="Algerian" pitchFamily="82" charset="0"/>
            </a:endParaRPr>
          </a:p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PRESENT </a:t>
            </a:r>
          </a:p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Structure Of Viruses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96" y="609600"/>
            <a:ext cx="853320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22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Tahoma" pitchFamily="34" charset="0"/>
                <a:cs typeface="Tahoma" pitchFamily="34" charset="0"/>
              </a:rPr>
              <a:t>Screen clipping taken: 15/01/2021, 12:59 PM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</a:t>
            </a:r>
            <a:endParaRPr kumimoji="0" lang="en-US" sz="22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AppData\Local\Temp\msohtmlclip1\01\clip_image0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0"/>
            <a:ext cx="8455025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900" y="533400"/>
            <a:ext cx="85701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0592"/>
            <a:ext cx="7924799" cy="602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"/>
            <a:ext cx="8077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05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1" y="457200"/>
            <a:ext cx="3276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1" y="533400"/>
            <a:ext cx="411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838200"/>
            <a:ext cx="7620000" cy="518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Corona Virus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1" y="1981200"/>
            <a:ext cx="769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7772400" cy="579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09600"/>
            <a:ext cx="7543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85801"/>
            <a:ext cx="784859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14400"/>
            <a:ext cx="731519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8001000" cy="579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57200"/>
            <a:ext cx="7391400" cy="586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559" y="533400"/>
            <a:ext cx="8113441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268" y="533400"/>
            <a:ext cx="874493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81940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endParaRPr lang="en-US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23</Words>
  <Application>Microsoft Office PowerPoint</Application>
  <PresentationFormat>On-screen Show (4:3)</PresentationFormat>
  <Paragraphs>12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WEL-COME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Structure of Corona Virus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BIO-CELL TUTORIALS</dc:title>
  <dc:creator>user</dc:creator>
  <cp:lastModifiedBy>acer</cp:lastModifiedBy>
  <cp:revision>12</cp:revision>
  <dcterms:created xsi:type="dcterms:W3CDTF">2021-01-15T07:18:30Z</dcterms:created>
  <dcterms:modified xsi:type="dcterms:W3CDTF">2022-01-14T02:50:25Z</dcterms:modified>
</cp:coreProperties>
</file>