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C71F80A-D696-44CC-A2AE-0AB79FBCCC8F}" type="datetimeFigureOut">
              <a:rPr lang="en-US" smtClean="0"/>
              <a:pPr/>
              <a:t>12/24/2021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527704-FE6D-4417-98E8-AAE125A4FC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circl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1857364"/>
            <a:ext cx="70723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Presented By-</a:t>
            </a:r>
          </a:p>
          <a:p>
            <a:pPr algn="ctr"/>
            <a:r>
              <a:rPr lang="en-IN" sz="2400" b="1" dirty="0" smtClean="0"/>
              <a:t>Asst. Prof. Dr. </a:t>
            </a:r>
            <a:r>
              <a:rPr lang="en-IN" sz="2400" b="1" dirty="0" err="1" smtClean="0"/>
              <a:t>Madhuri</a:t>
            </a:r>
            <a:r>
              <a:rPr lang="en-IN" sz="2400" b="1" dirty="0" smtClean="0"/>
              <a:t> M. </a:t>
            </a:r>
            <a:r>
              <a:rPr lang="en-IN" sz="2400" b="1" dirty="0" err="1" smtClean="0"/>
              <a:t>Deshmukh</a:t>
            </a:r>
            <a:endParaRPr lang="en-IN" sz="2400" b="1" dirty="0" smtClean="0"/>
          </a:p>
          <a:p>
            <a:pPr algn="ctr"/>
            <a:endParaRPr lang="en-IN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IN" sz="4800" b="1" dirty="0" err="1" smtClean="0">
                <a:solidFill>
                  <a:srgbClr val="FF0000"/>
                </a:solidFill>
              </a:rPr>
              <a:t>Dayanand</a:t>
            </a:r>
            <a:r>
              <a:rPr lang="en-IN" sz="4800" b="1" dirty="0" smtClean="0">
                <a:solidFill>
                  <a:srgbClr val="FF0000"/>
                </a:solidFill>
              </a:rPr>
              <a:t> Science College, </a:t>
            </a:r>
            <a:r>
              <a:rPr lang="en-IN" sz="4800" b="1" dirty="0" err="1" smtClean="0">
                <a:solidFill>
                  <a:srgbClr val="FF0000"/>
                </a:solidFill>
              </a:rPr>
              <a:t>Latur</a:t>
            </a:r>
            <a:endParaRPr lang="en-IN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7373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eneral-characters-of-algae-ppt-easybiologyclass (3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808644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4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53857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5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43231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6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89791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7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92144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8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22443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9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42849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0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42898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49793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2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54393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3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01128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4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6956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5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2797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6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84746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7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24916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8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09650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19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794486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20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48891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2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48108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22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37905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23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8050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24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26676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l-characters-of-algae-ppt-easybiologyclass (25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94852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ny questions Royalty Free Vector Image - Vector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428604"/>
            <a:ext cx="8488391" cy="64293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90659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68</TotalTime>
  <Words>17</Words>
  <Application>Microsoft Office PowerPoint</Application>
  <PresentationFormat>On-screen Show (4:3)</PresentationFormat>
  <Paragraphs>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Civic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Flora</dc:creator>
  <cp:lastModifiedBy>acer</cp:lastModifiedBy>
  <cp:revision>8</cp:revision>
  <dcterms:created xsi:type="dcterms:W3CDTF">2015-10-22T03:58:56Z</dcterms:created>
  <dcterms:modified xsi:type="dcterms:W3CDTF">2021-12-24T11:24:19Z</dcterms:modified>
</cp:coreProperties>
</file>