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4" r:id="rId12"/>
    <p:sldId id="296" r:id="rId13"/>
    <p:sldId id="298" r:id="rId14"/>
    <p:sldId id="300" r:id="rId15"/>
    <p:sldId id="302" r:id="rId16"/>
    <p:sldId id="256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4" r:id="rId27"/>
    <p:sldId id="313" r:id="rId28"/>
    <p:sldId id="315" r:id="rId29"/>
    <p:sldId id="316" r:id="rId30"/>
    <p:sldId id="317" r:id="rId31"/>
    <p:sldId id="260" r:id="rId32"/>
    <p:sldId id="266" r:id="rId33"/>
    <p:sldId id="31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0CC65-6337-47B7-8CDE-E45DA5DBEAA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E9745-F95B-4B0E-952F-DA217A013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Presentation on Design of</a:t>
            </a:r>
            <a:br>
              <a:rPr lang="en-US" dirty="0" smtClean="0">
                <a:solidFill>
                  <a:srgbClr val="00B0F0"/>
                </a:solidFill>
              </a:rPr>
            </a:br>
            <a:r>
              <a:rPr lang="en-US" dirty="0" smtClean="0">
                <a:solidFill>
                  <a:srgbClr val="00B0F0"/>
                </a:solidFill>
              </a:rPr>
              <a:t>Ideal Reactors.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Dr.A.M.Chougule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Head of Department of Industrial Chemistry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user\Desktop\New folder\IMG-20190924-WA00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8686799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C:\Users\user\Desktop\IMG-20190924-WA0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0"/>
            <a:ext cx="8382000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C:\Users\user\Desktop\IMG-20190924-WA00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610599" cy="6476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user\Desktop\IMG-20190924-WA00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515350" cy="6248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 descr="C:\Users\user\Desktop\IMG-20190924-WA00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"/>
            <a:ext cx="8610600" cy="662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user\Desktop\IMG-20190924-WA00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610600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Desktop\IMG-20190924-WA00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57200"/>
            <a:ext cx="7991475" cy="6095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user\Desktop\IMG-20190924-WA00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96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user\Desktop\New folder\IMG-20190924-WA00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534399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 descr="C:\Users\user\Desktop\IMG-20190924-WA00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8534399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user\Desktop\New folder\IMG-20190924-WA00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52400"/>
            <a:ext cx="8458200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C:\Users\user\Desktop\IMG-20190924-WA00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534400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user\Desktop\New folder\IMG-20190924-WA00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458199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user\Desktop\IMG-20190924-WA00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591550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C:\Users\user\Desktop\IMG-20190924-WA00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610599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C:\Users\user\Desktop\IMG-20190924-WA00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8534399" cy="6400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C:\Users\user\Desktop\IMG-20190924-WA00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753475" cy="6472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user\Desktop\New folder\IMG-20190924-WA00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762999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C:\Users\user\Desktop\New folder\IMG-20190924-WA00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686799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user\Desktop\New folder\IMG-20190924-WA00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763000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C:\Users\user\Desktop\New folder\IMG-20190924-WA00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8686799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C:\Users\user\Desktop\IMG-20190924-WA00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C:\Users\user\Desktop\New folder\IMG-20190924-WA00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762999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user\Desktop\IMG-20190924-WA00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10600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user\Desktop\IMG-20190924-WA00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686800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dirty="0" smtClean="0"/>
              <a:t>             </a:t>
            </a:r>
          </a:p>
          <a:p>
            <a:pPr>
              <a:buNone/>
            </a:pPr>
            <a:r>
              <a:rPr lang="en-US" sz="6000" dirty="0" smtClean="0">
                <a:solidFill>
                  <a:srgbClr val="7030A0"/>
                </a:solidFill>
              </a:rPr>
              <a:t>             Thank You.</a:t>
            </a:r>
            <a:endParaRPr lang="en-US" sz="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user\Desktop\New folder\IMG-20190924-WA00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686799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user\Desktop\New folder\IMG-20190924-WA00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762999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user\Desktop\New folder\IMG-20190924-WA00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8458199" cy="617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 descr="C:\Users\user\Desktop\IMG-20190924-WA00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52400"/>
            <a:ext cx="8439150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user\Desktop\New folder\IMG-20190924-WA00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8610599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user\Desktop\New folder\IMG-20190924-WA00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610599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17</Words>
  <Application>Microsoft Office PowerPoint</Application>
  <PresentationFormat>On-screen Show (4:3)</PresentationFormat>
  <Paragraphs>6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Presentation on Design of Ideal Reactors.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17</cp:revision>
  <dcterms:created xsi:type="dcterms:W3CDTF">2019-09-24T06:30:38Z</dcterms:created>
  <dcterms:modified xsi:type="dcterms:W3CDTF">2019-09-30T05:31:33Z</dcterms:modified>
</cp:coreProperties>
</file>