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4" r:id="rId12"/>
    <p:sldId id="296" r:id="rId13"/>
    <p:sldId id="298" r:id="rId14"/>
    <p:sldId id="300" r:id="rId15"/>
    <p:sldId id="302" r:id="rId16"/>
    <p:sldId id="256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4" r:id="rId27"/>
    <p:sldId id="313" r:id="rId28"/>
    <p:sldId id="315" r:id="rId29"/>
    <p:sldId id="316" r:id="rId30"/>
    <p:sldId id="317" r:id="rId31"/>
    <p:sldId id="260" r:id="rId32"/>
    <p:sldId id="266" r:id="rId33"/>
    <p:sldId id="31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0CC65-6337-47B7-8CDE-E45DA5DBEAA7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E9745-F95B-4B0E-952F-DA217A013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Presentation on Design of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Ideal Reactors.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Dr.A.M.Chougule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Head of Department of Industrial Chemistry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user\Desktop\New folder\IMG-20190924-WA0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686799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C:\Users\user\Desktop\IMG-20190924-WA0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382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C:\Users\user\Desktop\IMG-20190924-WA0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610599" cy="6476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user\Desktop\IMG-20190924-WA0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515350" cy="624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C:\Users\user\Desktop\IMG-20190924-WA0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86106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user\Desktop\IMG-20190924-WA00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6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IMG-20190924-WA00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7991475" cy="609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user\Desktop\IMG-20190924-WA0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user\Desktop\New folder\IMG-20190924-WA00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534399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C:\Users\user\Desktop\IMG-20190924-WA0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534399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New folder\IMG-20190924-WA00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84582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C:\Users\user\Desktop\IMG-20190924-WA0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5344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user\Desktop\New folder\IMG-20190924-WA00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458199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user\Desktop\IMG-20190924-WA0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59155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C:\Users\user\Desktop\IMG-20190924-WA00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599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C:\Users\user\Desktop\IMG-20190924-WA0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534399" cy="6400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C:\Users\user\Desktop\IMG-20190924-WA0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753475" cy="6472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user\Desktop\New folder\IMG-20190924-WA0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762999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user\Desktop\New folder\IMG-20190924-WA00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686799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user\Desktop\New folder\IMG-20190924-WA00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7630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C:\Users\user\Desktop\New folder\IMG-20190924-WA0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799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C:\Users\user\Desktop\IMG-20190924-WA0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:\Users\user\Desktop\New folder\IMG-20190924-WA0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762999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user\Desktop\IMG-20190924-WA0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user\Desktop\IMG-20190924-WA0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6868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             </a:t>
            </a:r>
          </a:p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             Thank You.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Desktop\New folder\IMG-20190924-WA00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686799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user\Desktop\New folder\IMG-20190924-WA00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762999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user\Desktop\New folder\IMG-20190924-WA0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458199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 descr="C:\Users\user\Desktop\IMG-20190924-WA00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843915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user\Desktop\New folder\IMG-20190924-WA0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10599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user\Desktop\New folder\IMG-20190924-WA00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610599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</Words>
  <Application>Microsoft Office PowerPoint</Application>
  <PresentationFormat>On-screen Show (4:3)</PresentationFormat>
  <Paragraphs>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Presentation on Design of Ideal Reactors.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17</cp:revision>
  <dcterms:created xsi:type="dcterms:W3CDTF">2019-09-24T06:30:38Z</dcterms:created>
  <dcterms:modified xsi:type="dcterms:W3CDTF">2019-09-30T05:31:33Z</dcterms:modified>
</cp:coreProperties>
</file>