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66CC"/>
    <a:srgbClr val="CCF812"/>
    <a:srgbClr val="FF6600"/>
    <a:srgbClr val="FF0066"/>
    <a:srgbClr val="FF3300"/>
    <a:srgbClr val="FFFFD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40" d="100"/>
          <a:sy n="40" d="100"/>
        </p:scale>
        <p:origin x="-9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CF8E8C-3E35-4483-BBB1-0CA6259819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FC5B7F-1321-434C-9100-088227B0D53C}" type="slidenum">
              <a:rPr lang="en-US"/>
              <a:pPr/>
              <a:t>1</a:t>
            </a:fld>
            <a:endParaRPr lang="en-US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4B8B6-9368-4E80-B8B5-6B90B01BEAA2}" type="slidenum">
              <a:rPr lang="en-US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7A983A-7D90-4284-BBE6-A3548F9CD25E}" type="slidenum">
              <a:rPr lang="en-US"/>
              <a:pPr/>
              <a:t>11</a:t>
            </a:fld>
            <a:endParaRPr lang="en-US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8D694-1D5D-4216-938E-E521510DAFEC}" type="slidenum">
              <a:rPr lang="en-US"/>
              <a:pPr/>
              <a:t>12</a:t>
            </a:fld>
            <a:endParaRPr lang="en-US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F7889-12EC-4ED4-AE90-011DD2BF7C7D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867AC3-AD35-47CD-9AE0-7060079CEE24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A5A5C-242B-4E61-9E05-39B7F30E1456}" type="slidenum">
              <a:rPr lang="en-US"/>
              <a:pPr/>
              <a:t>15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65D177-D813-4141-8D9B-3112D962A8D5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91CB7-09E2-4015-88B3-391CAD39171A}" type="slidenum">
              <a:rPr lang="en-US"/>
              <a:pPr/>
              <a:t>3</a:t>
            </a:fld>
            <a:endParaRPr lang="en-US"/>
          </a:p>
        </p:txBody>
      </p:sp>
      <p:sp>
        <p:nvSpPr>
          <p:cNvPr id="20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9F41B-A89E-44CC-BEC8-7E79E446D315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F464EB-901D-4D38-813F-789DA56E530F}" type="slidenum">
              <a:rPr lang="en-US"/>
              <a:pPr/>
              <a:t>5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FBA88E-1389-41D0-B4DD-7CA47C22CC9B}" type="slidenum">
              <a:rPr lang="en-US"/>
              <a:pPr/>
              <a:t>6</a:t>
            </a:fld>
            <a:endParaRPr lang="en-US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D7C853-F96B-487F-9F8A-42699DD17C92}" type="slidenum">
              <a:rPr lang="en-US"/>
              <a:pPr/>
              <a:t>7</a:t>
            </a:fld>
            <a:endParaRPr lang="en-US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D0B51B-4834-43BC-B1DB-388C25230E5C}" type="slidenum">
              <a:rPr lang="en-US"/>
              <a:pPr/>
              <a:t>8</a:t>
            </a:fld>
            <a:endParaRPr lang="en-US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28414-3CF8-4AAC-A0A0-39A6027C4F6E}" type="slidenum">
              <a:rPr lang="en-US"/>
              <a:pPr/>
              <a:t>9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3CDA5-645B-4F03-902A-B586BDB09CF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29E2A-F87D-4BA8-8262-2ED89188FAE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2595C-F720-4F0E-A69F-C858732C73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A4E31-2A20-4C44-AE7C-2431CA06F3D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91E8C-54FF-45A2-83AE-5A5626D5D61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0CD1D5-8D82-4D78-BF40-D4D84DD3D7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650AB-3B19-4905-B338-2E2226A649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C48CF-DB7E-4D2A-B8CF-103C48FEAE7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A8D59-4BF8-4C81-8A2D-DB56DBEEE7D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E3C51-AB54-4711-8F6C-84D0E449E17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BE1CC-F972-4641-8CC2-293F3C1961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CC"/>
            </a:gs>
            <a:gs pos="50000">
              <a:srgbClr val="FFFFBB"/>
            </a:gs>
            <a:gs pos="100000">
              <a:srgbClr val="FF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7108F2-CEF0-4162-93FC-F91B9A8928E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09600" y="3200400"/>
            <a:ext cx="418465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6000" u="sng">
                <a:latin typeface="Arial" charset="0"/>
              </a:rPr>
              <a:t>Antibody Production</a:t>
            </a: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 rot="-2298087">
            <a:off x="685800" y="-228600"/>
            <a:ext cx="4252913" cy="3562350"/>
            <a:chOff x="2705" y="2707"/>
            <a:chExt cx="6697" cy="5611"/>
          </a:xfrm>
        </p:grpSpPr>
        <p:grpSp>
          <p:nvGrpSpPr>
            <p:cNvPr id="2054" name="Group 6"/>
            <p:cNvGrpSpPr>
              <a:grpSpLocks/>
            </p:cNvGrpSpPr>
            <p:nvPr/>
          </p:nvGrpSpPr>
          <p:grpSpPr bwMode="auto">
            <a:xfrm rot="409826">
              <a:off x="2705" y="2707"/>
              <a:ext cx="4525" cy="3620"/>
              <a:chOff x="895" y="3431"/>
              <a:chExt cx="4525" cy="3620"/>
            </a:xfrm>
          </p:grpSpPr>
          <p:grpSp>
            <p:nvGrpSpPr>
              <p:cNvPr id="2055" name="Group 7"/>
              <p:cNvGrpSpPr>
                <a:grpSpLocks/>
              </p:cNvGrpSpPr>
              <p:nvPr/>
            </p:nvGrpSpPr>
            <p:grpSpPr bwMode="auto">
              <a:xfrm>
                <a:off x="2162" y="5784"/>
                <a:ext cx="724" cy="1267"/>
                <a:chOff x="3791" y="2888"/>
                <a:chExt cx="724" cy="1267"/>
              </a:xfrm>
            </p:grpSpPr>
            <p:sp>
              <p:nvSpPr>
                <p:cNvPr id="2056" name="Oval 8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58" name="Group 10"/>
              <p:cNvGrpSpPr>
                <a:grpSpLocks/>
              </p:cNvGrpSpPr>
              <p:nvPr/>
            </p:nvGrpSpPr>
            <p:grpSpPr bwMode="auto">
              <a:xfrm>
                <a:off x="3248" y="5784"/>
                <a:ext cx="724" cy="1267"/>
                <a:chOff x="3791" y="2888"/>
                <a:chExt cx="724" cy="1267"/>
              </a:xfrm>
            </p:grpSpPr>
            <p:sp>
              <p:nvSpPr>
                <p:cNvPr id="2059" name="Oval 11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61" name="Group 13"/>
              <p:cNvGrpSpPr>
                <a:grpSpLocks/>
              </p:cNvGrpSpPr>
              <p:nvPr/>
            </p:nvGrpSpPr>
            <p:grpSpPr bwMode="auto">
              <a:xfrm flipV="1">
                <a:off x="2162" y="3431"/>
                <a:ext cx="724" cy="1267"/>
                <a:chOff x="3791" y="2888"/>
                <a:chExt cx="724" cy="1267"/>
              </a:xfrm>
            </p:grpSpPr>
            <p:sp>
              <p:nvSpPr>
                <p:cNvPr id="2062" name="Oval 14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3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64" name="Group 16"/>
              <p:cNvGrpSpPr>
                <a:grpSpLocks/>
              </p:cNvGrpSpPr>
              <p:nvPr/>
            </p:nvGrpSpPr>
            <p:grpSpPr bwMode="auto">
              <a:xfrm flipV="1">
                <a:off x="3248" y="3431"/>
                <a:ext cx="724" cy="1267"/>
                <a:chOff x="3791" y="2888"/>
                <a:chExt cx="724" cy="1267"/>
              </a:xfrm>
            </p:grpSpPr>
            <p:sp>
              <p:nvSpPr>
                <p:cNvPr id="2065" name="Oval 17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67" name="Group 19"/>
              <p:cNvGrpSpPr>
                <a:grpSpLocks/>
              </p:cNvGrpSpPr>
              <p:nvPr/>
            </p:nvGrpSpPr>
            <p:grpSpPr bwMode="auto">
              <a:xfrm rot="16200000" flipV="1">
                <a:off x="1167" y="4607"/>
                <a:ext cx="724" cy="1267"/>
                <a:chOff x="3791" y="2888"/>
                <a:chExt cx="724" cy="1267"/>
              </a:xfrm>
            </p:grpSpPr>
            <p:sp>
              <p:nvSpPr>
                <p:cNvPr id="2068" name="Oval 20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70" name="Group 22"/>
              <p:cNvGrpSpPr>
                <a:grpSpLocks/>
              </p:cNvGrpSpPr>
              <p:nvPr/>
            </p:nvGrpSpPr>
            <p:grpSpPr bwMode="auto">
              <a:xfrm rot="5400000" flipH="1" flipV="1">
                <a:off x="4425" y="4607"/>
                <a:ext cx="724" cy="1267"/>
                <a:chOff x="3791" y="2888"/>
                <a:chExt cx="724" cy="1267"/>
              </a:xfrm>
            </p:grpSpPr>
            <p:sp>
              <p:nvSpPr>
                <p:cNvPr id="2071" name="Oval 23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73" name="Group 25"/>
              <p:cNvGrpSpPr>
                <a:grpSpLocks/>
              </p:cNvGrpSpPr>
              <p:nvPr/>
            </p:nvGrpSpPr>
            <p:grpSpPr bwMode="auto">
              <a:xfrm>
                <a:off x="3791" y="3974"/>
                <a:ext cx="1260" cy="2349"/>
                <a:chOff x="3791" y="3974"/>
                <a:chExt cx="1260" cy="2349"/>
              </a:xfrm>
            </p:grpSpPr>
            <p:grpSp>
              <p:nvGrpSpPr>
                <p:cNvPr id="2074" name="Group 26"/>
                <p:cNvGrpSpPr>
                  <a:grpSpLocks/>
                </p:cNvGrpSpPr>
                <p:nvPr/>
              </p:nvGrpSpPr>
              <p:grpSpPr bwMode="auto">
                <a:xfrm rot="2700000" flipH="1" flipV="1">
                  <a:off x="4061" y="3704"/>
                  <a:ext cx="720" cy="1260"/>
                  <a:chOff x="3791" y="2888"/>
                  <a:chExt cx="724" cy="1267"/>
                </a:xfrm>
              </p:grpSpPr>
              <p:sp>
                <p:nvSpPr>
                  <p:cNvPr id="207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76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77" name="Group 29"/>
                <p:cNvGrpSpPr>
                  <a:grpSpLocks/>
                </p:cNvGrpSpPr>
                <p:nvPr/>
              </p:nvGrpSpPr>
              <p:grpSpPr bwMode="auto">
                <a:xfrm rot="18900000" flipH="1">
                  <a:off x="4061" y="5333"/>
                  <a:ext cx="720" cy="1260"/>
                  <a:chOff x="3791" y="2888"/>
                  <a:chExt cx="724" cy="1267"/>
                </a:xfrm>
              </p:grpSpPr>
              <p:sp>
                <p:nvSpPr>
                  <p:cNvPr id="207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79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080" name="Group 32"/>
              <p:cNvGrpSpPr>
                <a:grpSpLocks/>
              </p:cNvGrpSpPr>
              <p:nvPr/>
            </p:nvGrpSpPr>
            <p:grpSpPr bwMode="auto">
              <a:xfrm flipH="1">
                <a:off x="1076" y="3974"/>
                <a:ext cx="1260" cy="2349"/>
                <a:chOff x="3791" y="3974"/>
                <a:chExt cx="1260" cy="2349"/>
              </a:xfrm>
            </p:grpSpPr>
            <p:grpSp>
              <p:nvGrpSpPr>
                <p:cNvPr id="2081" name="Group 33"/>
                <p:cNvGrpSpPr>
                  <a:grpSpLocks/>
                </p:cNvGrpSpPr>
                <p:nvPr/>
              </p:nvGrpSpPr>
              <p:grpSpPr bwMode="auto">
                <a:xfrm rot="2700000" flipH="1" flipV="1">
                  <a:off x="4061" y="3704"/>
                  <a:ext cx="720" cy="1260"/>
                  <a:chOff x="3791" y="2888"/>
                  <a:chExt cx="724" cy="1267"/>
                </a:xfrm>
              </p:grpSpPr>
              <p:sp>
                <p:nvSpPr>
                  <p:cNvPr id="208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83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84" name="Group 36"/>
                <p:cNvGrpSpPr>
                  <a:grpSpLocks/>
                </p:cNvGrpSpPr>
                <p:nvPr/>
              </p:nvGrpSpPr>
              <p:grpSpPr bwMode="auto">
                <a:xfrm rot="18900000" flipH="1">
                  <a:off x="4061" y="5333"/>
                  <a:ext cx="720" cy="1260"/>
                  <a:chOff x="3791" y="2888"/>
                  <a:chExt cx="724" cy="1267"/>
                </a:xfrm>
              </p:grpSpPr>
              <p:sp>
                <p:nvSpPr>
                  <p:cNvPr id="208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86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2087" name="AutoShape 39"/>
              <p:cNvSpPr>
                <a:spLocks noChangeArrowheads="1"/>
              </p:cNvSpPr>
              <p:nvPr/>
            </p:nvSpPr>
            <p:spPr bwMode="auto">
              <a:xfrm>
                <a:off x="1800" y="4517"/>
                <a:ext cx="2715" cy="1448"/>
              </a:xfrm>
              <a:prstGeom prst="roundRect">
                <a:avLst>
                  <a:gd name="adj" fmla="val 50000"/>
                </a:avLst>
              </a:prstGeom>
              <a:solidFill>
                <a:srgbClr val="6666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8" name="Group 40"/>
            <p:cNvGrpSpPr>
              <a:grpSpLocks/>
            </p:cNvGrpSpPr>
            <p:nvPr/>
          </p:nvGrpSpPr>
          <p:grpSpPr bwMode="auto">
            <a:xfrm>
              <a:off x="5963" y="4879"/>
              <a:ext cx="3439" cy="3439"/>
              <a:chOff x="4243" y="10309"/>
              <a:chExt cx="3439" cy="3439"/>
            </a:xfrm>
          </p:grpSpPr>
          <p:grpSp>
            <p:nvGrpSpPr>
              <p:cNvPr id="2089" name="Group 41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2090" name="Group 42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2091" name="Arc 43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92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093" name="Group 45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2094" name="Arc 46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95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096" name="Group 48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2097" name="Group 49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2098" name="Arc 5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99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00" name="Group 52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2101" name="Arc 53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2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3" name="Group 55"/>
              <p:cNvGrpSpPr>
                <a:grpSpLocks/>
              </p:cNvGrpSpPr>
              <p:nvPr/>
            </p:nvGrpSpPr>
            <p:grpSpPr bwMode="auto">
              <a:xfrm rot="-3200510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2104" name="Group 56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2105" name="Arc 5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6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07" name="Group 59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2108" name="Arc 6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09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0" name="Group 62"/>
              <p:cNvGrpSpPr>
                <a:grpSpLocks/>
              </p:cNvGrpSpPr>
              <p:nvPr/>
            </p:nvGrpSpPr>
            <p:grpSpPr bwMode="auto">
              <a:xfrm rot="3635838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2111" name="Group 63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2112" name="Arc 64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13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114" name="Group 66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2115" name="Arc 6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7" name="Group 69"/>
              <p:cNvGrpSpPr>
                <a:grpSpLocks/>
              </p:cNvGrpSpPr>
              <p:nvPr/>
            </p:nvGrpSpPr>
            <p:grpSpPr bwMode="auto">
              <a:xfrm>
                <a:off x="4696" y="11033"/>
                <a:ext cx="2257" cy="1969"/>
                <a:chOff x="4168" y="6952"/>
                <a:chExt cx="2257" cy="1969"/>
              </a:xfrm>
            </p:grpSpPr>
            <p:sp>
              <p:nvSpPr>
                <p:cNvPr id="2118" name="Freeform 70"/>
                <p:cNvSpPr>
                  <a:spLocks/>
                </p:cNvSpPr>
                <p:nvPr/>
              </p:nvSpPr>
              <p:spPr bwMode="auto">
                <a:xfrm>
                  <a:off x="4168" y="6952"/>
                  <a:ext cx="2257" cy="1969"/>
                </a:xfrm>
                <a:custGeom>
                  <a:avLst/>
                  <a:gdLst/>
                  <a:ahLst/>
                  <a:cxnLst>
                    <a:cxn ang="0">
                      <a:pos x="960" y="80"/>
                    </a:cxn>
                    <a:cxn ang="0">
                      <a:pos x="816" y="128"/>
                    </a:cxn>
                    <a:cxn ang="0">
                      <a:pos x="656" y="208"/>
                    </a:cxn>
                    <a:cxn ang="0">
                      <a:pos x="480" y="304"/>
                    </a:cxn>
                    <a:cxn ang="0">
                      <a:pos x="320" y="448"/>
                    </a:cxn>
                    <a:cxn ang="0">
                      <a:pos x="176" y="592"/>
                    </a:cxn>
                    <a:cxn ang="0">
                      <a:pos x="80" y="736"/>
                    </a:cxn>
                    <a:cxn ang="0">
                      <a:pos x="16" y="912"/>
                    </a:cxn>
                    <a:cxn ang="0">
                      <a:pos x="0" y="1072"/>
                    </a:cxn>
                    <a:cxn ang="0">
                      <a:pos x="16" y="1248"/>
                    </a:cxn>
                    <a:cxn ang="0">
                      <a:pos x="48" y="1392"/>
                    </a:cxn>
                    <a:cxn ang="0">
                      <a:pos x="128" y="1552"/>
                    </a:cxn>
                    <a:cxn ang="0">
                      <a:pos x="240" y="1664"/>
                    </a:cxn>
                    <a:cxn ang="0">
                      <a:pos x="384" y="1760"/>
                    </a:cxn>
                    <a:cxn ang="0">
                      <a:pos x="544" y="1856"/>
                    </a:cxn>
                    <a:cxn ang="0">
                      <a:pos x="704" y="1920"/>
                    </a:cxn>
                    <a:cxn ang="0">
                      <a:pos x="880" y="1952"/>
                    </a:cxn>
                    <a:cxn ang="0">
                      <a:pos x="1056" y="1968"/>
                    </a:cxn>
                    <a:cxn ang="0">
                      <a:pos x="1200" y="1968"/>
                    </a:cxn>
                    <a:cxn ang="0">
                      <a:pos x="1328" y="1968"/>
                    </a:cxn>
                    <a:cxn ang="0">
                      <a:pos x="1440" y="1968"/>
                    </a:cxn>
                    <a:cxn ang="0">
                      <a:pos x="1568" y="1936"/>
                    </a:cxn>
                    <a:cxn ang="0">
                      <a:pos x="1696" y="1888"/>
                    </a:cxn>
                    <a:cxn ang="0">
                      <a:pos x="1824" y="1840"/>
                    </a:cxn>
                    <a:cxn ang="0">
                      <a:pos x="1920" y="1776"/>
                    </a:cxn>
                    <a:cxn ang="0">
                      <a:pos x="2016" y="1696"/>
                    </a:cxn>
                    <a:cxn ang="0">
                      <a:pos x="2112" y="1584"/>
                    </a:cxn>
                    <a:cxn ang="0">
                      <a:pos x="2176" y="1456"/>
                    </a:cxn>
                    <a:cxn ang="0">
                      <a:pos x="2240" y="1344"/>
                    </a:cxn>
                    <a:cxn ang="0">
                      <a:pos x="2256" y="1248"/>
                    </a:cxn>
                    <a:cxn ang="0">
                      <a:pos x="2256" y="1152"/>
                    </a:cxn>
                    <a:cxn ang="0">
                      <a:pos x="2240" y="1040"/>
                    </a:cxn>
                    <a:cxn ang="0">
                      <a:pos x="2224" y="944"/>
                    </a:cxn>
                    <a:cxn ang="0">
                      <a:pos x="2208" y="864"/>
                    </a:cxn>
                    <a:cxn ang="0">
                      <a:pos x="2192" y="784"/>
                    </a:cxn>
                    <a:cxn ang="0">
                      <a:pos x="2160" y="688"/>
                    </a:cxn>
                    <a:cxn ang="0">
                      <a:pos x="2128" y="592"/>
                    </a:cxn>
                    <a:cxn ang="0">
                      <a:pos x="2096" y="496"/>
                    </a:cxn>
                    <a:cxn ang="0">
                      <a:pos x="2064" y="416"/>
                    </a:cxn>
                    <a:cxn ang="0">
                      <a:pos x="2016" y="336"/>
                    </a:cxn>
                    <a:cxn ang="0">
                      <a:pos x="1936" y="240"/>
                    </a:cxn>
                    <a:cxn ang="0">
                      <a:pos x="1872" y="160"/>
                    </a:cxn>
                    <a:cxn ang="0">
                      <a:pos x="1808" y="112"/>
                    </a:cxn>
                    <a:cxn ang="0">
                      <a:pos x="1728" y="64"/>
                    </a:cxn>
                    <a:cxn ang="0">
                      <a:pos x="1648" y="32"/>
                    </a:cxn>
                    <a:cxn ang="0">
                      <a:pos x="1568" y="16"/>
                    </a:cxn>
                    <a:cxn ang="0">
                      <a:pos x="1488" y="16"/>
                    </a:cxn>
                    <a:cxn ang="0">
                      <a:pos x="1408" y="16"/>
                    </a:cxn>
                    <a:cxn ang="0">
                      <a:pos x="1344" y="0"/>
                    </a:cxn>
                    <a:cxn ang="0">
                      <a:pos x="1280" y="16"/>
                    </a:cxn>
                    <a:cxn ang="0">
                      <a:pos x="1200" y="32"/>
                    </a:cxn>
                    <a:cxn ang="0">
                      <a:pos x="1120" y="48"/>
                    </a:cxn>
                    <a:cxn ang="0">
                      <a:pos x="1072" y="48"/>
                    </a:cxn>
                    <a:cxn ang="0">
                      <a:pos x="1008" y="48"/>
                    </a:cxn>
                  </a:cxnLst>
                  <a:rect l="0" t="0" r="r" b="b"/>
                  <a:pathLst>
                    <a:path w="2257" h="1969">
                      <a:moveTo>
                        <a:pt x="1024" y="48"/>
                      </a:moveTo>
                      <a:lnTo>
                        <a:pt x="1008" y="48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80"/>
                      </a:lnTo>
                      <a:lnTo>
                        <a:pt x="928" y="80"/>
                      </a:lnTo>
                      <a:lnTo>
                        <a:pt x="896" y="96"/>
                      </a:lnTo>
                      <a:lnTo>
                        <a:pt x="880" y="96"/>
                      </a:lnTo>
                      <a:lnTo>
                        <a:pt x="848" y="112"/>
                      </a:lnTo>
                      <a:lnTo>
                        <a:pt x="816" y="128"/>
                      </a:lnTo>
                      <a:lnTo>
                        <a:pt x="784" y="144"/>
                      </a:lnTo>
                      <a:lnTo>
                        <a:pt x="752" y="144"/>
                      </a:lnTo>
                      <a:lnTo>
                        <a:pt x="720" y="160"/>
                      </a:lnTo>
                      <a:lnTo>
                        <a:pt x="688" y="192"/>
                      </a:lnTo>
                      <a:lnTo>
                        <a:pt x="656" y="208"/>
                      </a:lnTo>
                      <a:lnTo>
                        <a:pt x="624" y="224"/>
                      </a:lnTo>
                      <a:lnTo>
                        <a:pt x="576" y="240"/>
                      </a:lnTo>
                      <a:lnTo>
                        <a:pt x="544" y="256"/>
                      </a:lnTo>
                      <a:lnTo>
                        <a:pt x="512" y="288"/>
                      </a:lnTo>
                      <a:lnTo>
                        <a:pt x="480" y="304"/>
                      </a:lnTo>
                      <a:lnTo>
                        <a:pt x="448" y="336"/>
                      </a:lnTo>
                      <a:lnTo>
                        <a:pt x="416" y="352"/>
                      </a:lnTo>
                      <a:lnTo>
                        <a:pt x="384" y="384"/>
                      </a:lnTo>
                      <a:lnTo>
                        <a:pt x="352" y="416"/>
                      </a:lnTo>
                      <a:lnTo>
                        <a:pt x="320" y="448"/>
                      </a:lnTo>
                      <a:lnTo>
                        <a:pt x="288" y="464"/>
                      </a:lnTo>
                      <a:lnTo>
                        <a:pt x="272" y="496"/>
                      </a:lnTo>
                      <a:lnTo>
                        <a:pt x="240" y="528"/>
                      </a:lnTo>
                      <a:lnTo>
                        <a:pt x="208" y="560"/>
                      </a:lnTo>
                      <a:lnTo>
                        <a:pt x="176" y="592"/>
                      </a:lnTo>
                      <a:lnTo>
                        <a:pt x="160" y="624"/>
                      </a:lnTo>
                      <a:lnTo>
                        <a:pt x="128" y="656"/>
                      </a:lnTo>
                      <a:lnTo>
                        <a:pt x="112" y="688"/>
                      </a:lnTo>
                      <a:lnTo>
                        <a:pt x="96" y="720"/>
                      </a:lnTo>
                      <a:lnTo>
                        <a:pt x="80" y="736"/>
                      </a:lnTo>
                      <a:lnTo>
                        <a:pt x="64" y="768"/>
                      </a:lnTo>
                      <a:lnTo>
                        <a:pt x="48" y="800"/>
                      </a:lnTo>
                      <a:lnTo>
                        <a:pt x="32" y="832"/>
                      </a:lnTo>
                      <a:lnTo>
                        <a:pt x="32" y="864"/>
                      </a:lnTo>
                      <a:lnTo>
                        <a:pt x="16" y="912"/>
                      </a:lnTo>
                      <a:lnTo>
                        <a:pt x="16" y="944"/>
                      </a:lnTo>
                      <a:lnTo>
                        <a:pt x="16" y="976"/>
                      </a:lnTo>
                      <a:lnTo>
                        <a:pt x="0" y="1008"/>
                      </a:lnTo>
                      <a:lnTo>
                        <a:pt x="0" y="1040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0" y="1184"/>
                      </a:lnTo>
                      <a:lnTo>
                        <a:pt x="0" y="1216"/>
                      </a:lnTo>
                      <a:lnTo>
                        <a:pt x="16" y="1248"/>
                      </a:lnTo>
                      <a:lnTo>
                        <a:pt x="16" y="1280"/>
                      </a:lnTo>
                      <a:lnTo>
                        <a:pt x="16" y="1312"/>
                      </a:lnTo>
                      <a:lnTo>
                        <a:pt x="32" y="1344"/>
                      </a:lnTo>
                      <a:lnTo>
                        <a:pt x="32" y="1376"/>
                      </a:lnTo>
                      <a:lnTo>
                        <a:pt x="48" y="1392"/>
                      </a:lnTo>
                      <a:lnTo>
                        <a:pt x="48" y="1424"/>
                      </a:lnTo>
                      <a:lnTo>
                        <a:pt x="64" y="1456"/>
                      </a:lnTo>
                      <a:lnTo>
                        <a:pt x="80" y="1488"/>
                      </a:lnTo>
                      <a:lnTo>
                        <a:pt x="96" y="1520"/>
                      </a:lnTo>
                      <a:lnTo>
                        <a:pt x="128" y="1552"/>
                      </a:lnTo>
                      <a:lnTo>
                        <a:pt x="144" y="1568"/>
                      </a:lnTo>
                      <a:lnTo>
                        <a:pt x="176" y="1600"/>
                      </a:lnTo>
                      <a:lnTo>
                        <a:pt x="192" y="1616"/>
                      </a:lnTo>
                      <a:lnTo>
                        <a:pt x="224" y="1648"/>
                      </a:lnTo>
                      <a:lnTo>
                        <a:pt x="240" y="1664"/>
                      </a:lnTo>
                      <a:lnTo>
                        <a:pt x="272" y="1680"/>
                      </a:lnTo>
                      <a:lnTo>
                        <a:pt x="304" y="1712"/>
                      </a:lnTo>
                      <a:lnTo>
                        <a:pt x="320" y="1728"/>
                      </a:lnTo>
                      <a:lnTo>
                        <a:pt x="352" y="1744"/>
                      </a:lnTo>
                      <a:lnTo>
                        <a:pt x="384" y="1760"/>
                      </a:lnTo>
                      <a:lnTo>
                        <a:pt x="416" y="1776"/>
                      </a:lnTo>
                      <a:lnTo>
                        <a:pt x="448" y="1792"/>
                      </a:lnTo>
                      <a:lnTo>
                        <a:pt x="480" y="1808"/>
                      </a:lnTo>
                      <a:lnTo>
                        <a:pt x="512" y="1840"/>
                      </a:lnTo>
                      <a:lnTo>
                        <a:pt x="544" y="1856"/>
                      </a:lnTo>
                      <a:lnTo>
                        <a:pt x="576" y="1872"/>
                      </a:lnTo>
                      <a:lnTo>
                        <a:pt x="608" y="1888"/>
                      </a:lnTo>
                      <a:lnTo>
                        <a:pt x="640" y="1888"/>
                      </a:lnTo>
                      <a:lnTo>
                        <a:pt x="672" y="1904"/>
                      </a:lnTo>
                      <a:lnTo>
                        <a:pt x="704" y="1920"/>
                      </a:lnTo>
                      <a:lnTo>
                        <a:pt x="752" y="1920"/>
                      </a:lnTo>
                      <a:lnTo>
                        <a:pt x="784" y="1936"/>
                      </a:lnTo>
                      <a:lnTo>
                        <a:pt x="816" y="1936"/>
                      </a:lnTo>
                      <a:lnTo>
                        <a:pt x="848" y="1952"/>
                      </a:lnTo>
                      <a:lnTo>
                        <a:pt x="880" y="1952"/>
                      </a:lnTo>
                      <a:lnTo>
                        <a:pt x="928" y="1952"/>
                      </a:lnTo>
                      <a:lnTo>
                        <a:pt x="960" y="1952"/>
                      </a:lnTo>
                      <a:lnTo>
                        <a:pt x="992" y="1968"/>
                      </a:lnTo>
                      <a:lnTo>
                        <a:pt x="1024" y="1968"/>
                      </a:lnTo>
                      <a:lnTo>
                        <a:pt x="1056" y="1968"/>
                      </a:lnTo>
                      <a:lnTo>
                        <a:pt x="1088" y="1968"/>
                      </a:lnTo>
                      <a:lnTo>
                        <a:pt x="1104" y="1968"/>
                      </a:lnTo>
                      <a:lnTo>
                        <a:pt x="1136" y="1968"/>
                      </a:lnTo>
                      <a:lnTo>
                        <a:pt x="1168" y="1968"/>
                      </a:lnTo>
                      <a:lnTo>
                        <a:pt x="1200" y="1968"/>
                      </a:lnTo>
                      <a:lnTo>
                        <a:pt x="1232" y="1968"/>
                      </a:lnTo>
                      <a:lnTo>
                        <a:pt x="1248" y="1968"/>
                      </a:lnTo>
                      <a:lnTo>
                        <a:pt x="1280" y="1968"/>
                      </a:lnTo>
                      <a:lnTo>
                        <a:pt x="1296" y="1968"/>
                      </a:lnTo>
                      <a:lnTo>
                        <a:pt x="1328" y="1968"/>
                      </a:lnTo>
                      <a:lnTo>
                        <a:pt x="1344" y="1968"/>
                      </a:lnTo>
                      <a:lnTo>
                        <a:pt x="1376" y="1968"/>
                      </a:lnTo>
                      <a:lnTo>
                        <a:pt x="1392" y="1968"/>
                      </a:lnTo>
                      <a:lnTo>
                        <a:pt x="1424" y="1968"/>
                      </a:lnTo>
                      <a:lnTo>
                        <a:pt x="1440" y="1968"/>
                      </a:lnTo>
                      <a:lnTo>
                        <a:pt x="1472" y="1952"/>
                      </a:lnTo>
                      <a:lnTo>
                        <a:pt x="1488" y="1952"/>
                      </a:lnTo>
                      <a:lnTo>
                        <a:pt x="1520" y="1952"/>
                      </a:lnTo>
                      <a:lnTo>
                        <a:pt x="1536" y="1936"/>
                      </a:lnTo>
                      <a:lnTo>
                        <a:pt x="1568" y="1936"/>
                      </a:lnTo>
                      <a:lnTo>
                        <a:pt x="1584" y="1920"/>
                      </a:lnTo>
                      <a:lnTo>
                        <a:pt x="1616" y="1920"/>
                      </a:lnTo>
                      <a:lnTo>
                        <a:pt x="1632" y="1904"/>
                      </a:lnTo>
                      <a:lnTo>
                        <a:pt x="1664" y="1904"/>
                      </a:lnTo>
                      <a:lnTo>
                        <a:pt x="1696" y="1888"/>
                      </a:lnTo>
                      <a:lnTo>
                        <a:pt x="1712" y="1888"/>
                      </a:lnTo>
                      <a:lnTo>
                        <a:pt x="1744" y="1872"/>
                      </a:lnTo>
                      <a:lnTo>
                        <a:pt x="1776" y="1856"/>
                      </a:lnTo>
                      <a:lnTo>
                        <a:pt x="1792" y="1856"/>
                      </a:lnTo>
                      <a:lnTo>
                        <a:pt x="1824" y="1840"/>
                      </a:lnTo>
                      <a:lnTo>
                        <a:pt x="1840" y="1824"/>
                      </a:lnTo>
                      <a:lnTo>
                        <a:pt x="1856" y="1824"/>
                      </a:lnTo>
                      <a:lnTo>
                        <a:pt x="1888" y="1808"/>
                      </a:lnTo>
                      <a:lnTo>
                        <a:pt x="1904" y="1792"/>
                      </a:lnTo>
                      <a:lnTo>
                        <a:pt x="1920" y="1776"/>
                      </a:lnTo>
                      <a:lnTo>
                        <a:pt x="1936" y="1760"/>
                      </a:lnTo>
                      <a:lnTo>
                        <a:pt x="1968" y="1760"/>
                      </a:lnTo>
                      <a:lnTo>
                        <a:pt x="1984" y="1744"/>
                      </a:lnTo>
                      <a:lnTo>
                        <a:pt x="2000" y="1728"/>
                      </a:lnTo>
                      <a:lnTo>
                        <a:pt x="2016" y="1696"/>
                      </a:lnTo>
                      <a:lnTo>
                        <a:pt x="2032" y="1680"/>
                      </a:lnTo>
                      <a:lnTo>
                        <a:pt x="2048" y="1664"/>
                      </a:lnTo>
                      <a:lnTo>
                        <a:pt x="2080" y="1632"/>
                      </a:lnTo>
                      <a:lnTo>
                        <a:pt x="2096" y="1616"/>
                      </a:lnTo>
                      <a:lnTo>
                        <a:pt x="2112" y="1584"/>
                      </a:lnTo>
                      <a:lnTo>
                        <a:pt x="2128" y="1568"/>
                      </a:lnTo>
                      <a:lnTo>
                        <a:pt x="2144" y="1536"/>
                      </a:lnTo>
                      <a:lnTo>
                        <a:pt x="2160" y="1504"/>
                      </a:lnTo>
                      <a:lnTo>
                        <a:pt x="2160" y="1488"/>
                      </a:lnTo>
                      <a:lnTo>
                        <a:pt x="2176" y="1456"/>
                      </a:lnTo>
                      <a:lnTo>
                        <a:pt x="2192" y="1440"/>
                      </a:lnTo>
                      <a:lnTo>
                        <a:pt x="2208" y="1408"/>
                      </a:lnTo>
                      <a:lnTo>
                        <a:pt x="2224" y="1392"/>
                      </a:lnTo>
                      <a:lnTo>
                        <a:pt x="2224" y="1360"/>
                      </a:lnTo>
                      <a:lnTo>
                        <a:pt x="2240" y="1344"/>
                      </a:lnTo>
                      <a:lnTo>
                        <a:pt x="2240" y="1328"/>
                      </a:lnTo>
                      <a:lnTo>
                        <a:pt x="2256" y="1312"/>
                      </a:lnTo>
                      <a:lnTo>
                        <a:pt x="2256" y="1296"/>
                      </a:lnTo>
                      <a:lnTo>
                        <a:pt x="2256" y="1264"/>
                      </a:lnTo>
                      <a:lnTo>
                        <a:pt x="2256" y="1248"/>
                      </a:lnTo>
                      <a:lnTo>
                        <a:pt x="2256" y="1232"/>
                      </a:lnTo>
                      <a:lnTo>
                        <a:pt x="2256" y="1200"/>
                      </a:lnTo>
                      <a:lnTo>
                        <a:pt x="2256" y="1184"/>
                      </a:lnTo>
                      <a:lnTo>
                        <a:pt x="2256" y="1168"/>
                      </a:lnTo>
                      <a:lnTo>
                        <a:pt x="2256" y="1152"/>
                      </a:lnTo>
                      <a:lnTo>
                        <a:pt x="2240" y="1120"/>
                      </a:lnTo>
                      <a:lnTo>
                        <a:pt x="2240" y="1104"/>
                      </a:lnTo>
                      <a:lnTo>
                        <a:pt x="2240" y="1088"/>
                      </a:lnTo>
                      <a:lnTo>
                        <a:pt x="2240" y="1056"/>
                      </a:lnTo>
                      <a:lnTo>
                        <a:pt x="2240" y="1040"/>
                      </a:lnTo>
                      <a:lnTo>
                        <a:pt x="2240" y="1024"/>
                      </a:lnTo>
                      <a:lnTo>
                        <a:pt x="2224" y="992"/>
                      </a:lnTo>
                      <a:lnTo>
                        <a:pt x="2224" y="976"/>
                      </a:lnTo>
                      <a:lnTo>
                        <a:pt x="2224" y="960"/>
                      </a:lnTo>
                      <a:lnTo>
                        <a:pt x="2224" y="944"/>
                      </a:lnTo>
                      <a:lnTo>
                        <a:pt x="2208" y="928"/>
                      </a:lnTo>
                      <a:lnTo>
                        <a:pt x="2208" y="912"/>
                      </a:lnTo>
                      <a:lnTo>
                        <a:pt x="2208" y="896"/>
                      </a:lnTo>
                      <a:lnTo>
                        <a:pt x="2208" y="880"/>
                      </a:lnTo>
                      <a:lnTo>
                        <a:pt x="2208" y="864"/>
                      </a:lnTo>
                      <a:lnTo>
                        <a:pt x="2192" y="848"/>
                      </a:lnTo>
                      <a:lnTo>
                        <a:pt x="2192" y="832"/>
                      </a:lnTo>
                      <a:lnTo>
                        <a:pt x="2192" y="816"/>
                      </a:lnTo>
                      <a:lnTo>
                        <a:pt x="2192" y="800"/>
                      </a:lnTo>
                      <a:lnTo>
                        <a:pt x="2192" y="784"/>
                      </a:lnTo>
                      <a:lnTo>
                        <a:pt x="2176" y="768"/>
                      </a:lnTo>
                      <a:lnTo>
                        <a:pt x="2176" y="752"/>
                      </a:lnTo>
                      <a:lnTo>
                        <a:pt x="2176" y="720"/>
                      </a:lnTo>
                      <a:lnTo>
                        <a:pt x="2160" y="704"/>
                      </a:lnTo>
                      <a:lnTo>
                        <a:pt x="2160" y="688"/>
                      </a:lnTo>
                      <a:lnTo>
                        <a:pt x="2160" y="672"/>
                      </a:lnTo>
                      <a:lnTo>
                        <a:pt x="2160" y="656"/>
                      </a:lnTo>
                      <a:lnTo>
                        <a:pt x="2144" y="624"/>
                      </a:lnTo>
                      <a:lnTo>
                        <a:pt x="2144" y="608"/>
                      </a:lnTo>
                      <a:lnTo>
                        <a:pt x="2128" y="592"/>
                      </a:lnTo>
                      <a:lnTo>
                        <a:pt x="2128" y="560"/>
                      </a:lnTo>
                      <a:lnTo>
                        <a:pt x="2112" y="544"/>
                      </a:lnTo>
                      <a:lnTo>
                        <a:pt x="2112" y="528"/>
                      </a:lnTo>
                      <a:lnTo>
                        <a:pt x="2096" y="512"/>
                      </a:lnTo>
                      <a:lnTo>
                        <a:pt x="2096" y="496"/>
                      </a:lnTo>
                      <a:lnTo>
                        <a:pt x="2080" y="480"/>
                      </a:lnTo>
                      <a:lnTo>
                        <a:pt x="2080" y="464"/>
                      </a:lnTo>
                      <a:lnTo>
                        <a:pt x="2080" y="448"/>
                      </a:lnTo>
                      <a:lnTo>
                        <a:pt x="2064" y="432"/>
                      </a:lnTo>
                      <a:lnTo>
                        <a:pt x="2064" y="416"/>
                      </a:lnTo>
                      <a:lnTo>
                        <a:pt x="2064" y="400"/>
                      </a:lnTo>
                      <a:lnTo>
                        <a:pt x="2048" y="384"/>
                      </a:lnTo>
                      <a:lnTo>
                        <a:pt x="2032" y="368"/>
                      </a:lnTo>
                      <a:lnTo>
                        <a:pt x="2032" y="352"/>
                      </a:lnTo>
                      <a:lnTo>
                        <a:pt x="2016" y="336"/>
                      </a:lnTo>
                      <a:lnTo>
                        <a:pt x="2000" y="304"/>
                      </a:lnTo>
                      <a:lnTo>
                        <a:pt x="1984" y="288"/>
                      </a:lnTo>
                      <a:lnTo>
                        <a:pt x="1968" y="272"/>
                      </a:lnTo>
                      <a:lnTo>
                        <a:pt x="1952" y="256"/>
                      </a:lnTo>
                      <a:lnTo>
                        <a:pt x="1936" y="240"/>
                      </a:lnTo>
                      <a:lnTo>
                        <a:pt x="1936" y="224"/>
                      </a:lnTo>
                      <a:lnTo>
                        <a:pt x="1920" y="208"/>
                      </a:lnTo>
                      <a:lnTo>
                        <a:pt x="1904" y="192"/>
                      </a:lnTo>
                      <a:lnTo>
                        <a:pt x="1888" y="176"/>
                      </a:lnTo>
                      <a:lnTo>
                        <a:pt x="1872" y="160"/>
                      </a:lnTo>
                      <a:lnTo>
                        <a:pt x="1856" y="160"/>
                      </a:lnTo>
                      <a:lnTo>
                        <a:pt x="1856" y="144"/>
                      </a:lnTo>
                      <a:lnTo>
                        <a:pt x="1840" y="128"/>
                      </a:lnTo>
                      <a:lnTo>
                        <a:pt x="1824" y="112"/>
                      </a:lnTo>
                      <a:lnTo>
                        <a:pt x="1808" y="112"/>
                      </a:lnTo>
                      <a:lnTo>
                        <a:pt x="1792" y="96"/>
                      </a:lnTo>
                      <a:lnTo>
                        <a:pt x="1776" y="96"/>
                      </a:lnTo>
                      <a:lnTo>
                        <a:pt x="1760" y="80"/>
                      </a:lnTo>
                      <a:lnTo>
                        <a:pt x="1744" y="80"/>
                      </a:lnTo>
                      <a:lnTo>
                        <a:pt x="1728" y="64"/>
                      </a:lnTo>
                      <a:lnTo>
                        <a:pt x="1712" y="64"/>
                      </a:lnTo>
                      <a:lnTo>
                        <a:pt x="1696" y="48"/>
                      </a:lnTo>
                      <a:lnTo>
                        <a:pt x="1680" y="48"/>
                      </a:lnTo>
                      <a:lnTo>
                        <a:pt x="1664" y="32"/>
                      </a:lnTo>
                      <a:lnTo>
                        <a:pt x="1648" y="32"/>
                      </a:lnTo>
                      <a:lnTo>
                        <a:pt x="1632" y="32"/>
                      </a:lnTo>
                      <a:lnTo>
                        <a:pt x="1616" y="16"/>
                      </a:lnTo>
                      <a:lnTo>
                        <a:pt x="1600" y="16"/>
                      </a:lnTo>
                      <a:lnTo>
                        <a:pt x="1584" y="16"/>
                      </a:lnTo>
                      <a:lnTo>
                        <a:pt x="1568" y="16"/>
                      </a:lnTo>
                      <a:lnTo>
                        <a:pt x="1552" y="16"/>
                      </a:lnTo>
                      <a:lnTo>
                        <a:pt x="1536" y="16"/>
                      </a:lnTo>
                      <a:lnTo>
                        <a:pt x="1520" y="16"/>
                      </a:lnTo>
                      <a:lnTo>
                        <a:pt x="1504" y="16"/>
                      </a:lnTo>
                      <a:lnTo>
                        <a:pt x="1488" y="16"/>
                      </a:lnTo>
                      <a:lnTo>
                        <a:pt x="1472" y="16"/>
                      </a:lnTo>
                      <a:lnTo>
                        <a:pt x="1456" y="16"/>
                      </a:lnTo>
                      <a:lnTo>
                        <a:pt x="1440" y="16"/>
                      </a:lnTo>
                      <a:lnTo>
                        <a:pt x="1424" y="16"/>
                      </a:lnTo>
                      <a:lnTo>
                        <a:pt x="1408" y="16"/>
                      </a:lnTo>
                      <a:lnTo>
                        <a:pt x="1392" y="16"/>
                      </a:lnTo>
                      <a:lnTo>
                        <a:pt x="1376" y="16"/>
                      </a:lnTo>
                      <a:lnTo>
                        <a:pt x="1360" y="16"/>
                      </a:lnTo>
                      <a:lnTo>
                        <a:pt x="1344" y="16"/>
                      </a:lnTo>
                      <a:lnTo>
                        <a:pt x="1344" y="0"/>
                      </a:lnTo>
                      <a:lnTo>
                        <a:pt x="1328" y="0"/>
                      </a:lnTo>
                      <a:lnTo>
                        <a:pt x="1312" y="0"/>
                      </a:lnTo>
                      <a:lnTo>
                        <a:pt x="1312" y="16"/>
                      </a:lnTo>
                      <a:lnTo>
                        <a:pt x="1296" y="16"/>
                      </a:lnTo>
                      <a:lnTo>
                        <a:pt x="1280" y="16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32"/>
                      </a:lnTo>
                      <a:lnTo>
                        <a:pt x="1216" y="32"/>
                      </a:lnTo>
                      <a:lnTo>
                        <a:pt x="1200" y="32"/>
                      </a:lnTo>
                      <a:lnTo>
                        <a:pt x="1184" y="32"/>
                      </a:lnTo>
                      <a:lnTo>
                        <a:pt x="1168" y="32"/>
                      </a:lnTo>
                      <a:lnTo>
                        <a:pt x="1152" y="48"/>
                      </a:lnTo>
                      <a:lnTo>
                        <a:pt x="1136" y="48"/>
                      </a:lnTo>
                      <a:lnTo>
                        <a:pt x="1120" y="48"/>
                      </a:lnTo>
                      <a:lnTo>
                        <a:pt x="1104" y="48"/>
                      </a:lnTo>
                      <a:lnTo>
                        <a:pt x="1104" y="64"/>
                      </a:lnTo>
                      <a:lnTo>
                        <a:pt x="1088" y="64"/>
                      </a:lnTo>
                      <a:lnTo>
                        <a:pt x="1072" y="64"/>
                      </a:lnTo>
                      <a:lnTo>
                        <a:pt x="1072" y="48"/>
                      </a:lnTo>
                      <a:lnTo>
                        <a:pt x="1056" y="48"/>
                      </a:lnTo>
                      <a:lnTo>
                        <a:pt x="1040" y="32"/>
                      </a:lnTo>
                      <a:lnTo>
                        <a:pt x="1040" y="48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1008" y="64"/>
                      </a:lnTo>
                      <a:lnTo>
                        <a:pt x="1008" y="48"/>
                      </a:lnTo>
                      <a:lnTo>
                        <a:pt x="992" y="48"/>
                      </a:lnTo>
                    </a:path>
                  </a:pathLst>
                </a:custGeom>
                <a:solidFill>
                  <a:srgbClr val="FFCC99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19" name="Freeform 71"/>
                <p:cNvSpPr>
                  <a:spLocks/>
                </p:cNvSpPr>
                <p:nvPr/>
              </p:nvSpPr>
              <p:spPr bwMode="auto">
                <a:xfrm>
                  <a:off x="4376" y="7128"/>
                  <a:ext cx="1857" cy="1601"/>
                </a:xfrm>
                <a:custGeom>
                  <a:avLst/>
                  <a:gdLst/>
                  <a:ahLst/>
                  <a:cxnLst>
                    <a:cxn ang="0">
                      <a:pos x="560" y="96"/>
                    </a:cxn>
                    <a:cxn ang="0">
                      <a:pos x="464" y="160"/>
                    </a:cxn>
                    <a:cxn ang="0">
                      <a:pos x="384" y="224"/>
                    </a:cxn>
                    <a:cxn ang="0">
                      <a:pos x="320" y="288"/>
                    </a:cxn>
                    <a:cxn ang="0">
                      <a:pos x="272" y="352"/>
                    </a:cxn>
                    <a:cxn ang="0">
                      <a:pos x="192" y="432"/>
                    </a:cxn>
                    <a:cxn ang="0">
                      <a:pos x="128" y="480"/>
                    </a:cxn>
                    <a:cxn ang="0">
                      <a:pos x="80" y="576"/>
                    </a:cxn>
                    <a:cxn ang="0">
                      <a:pos x="32" y="672"/>
                    </a:cxn>
                    <a:cxn ang="0">
                      <a:pos x="0" y="784"/>
                    </a:cxn>
                    <a:cxn ang="0">
                      <a:pos x="0" y="896"/>
                    </a:cxn>
                    <a:cxn ang="0">
                      <a:pos x="0" y="1008"/>
                    </a:cxn>
                    <a:cxn ang="0">
                      <a:pos x="32" y="1104"/>
                    </a:cxn>
                    <a:cxn ang="0">
                      <a:pos x="64" y="1184"/>
                    </a:cxn>
                    <a:cxn ang="0">
                      <a:pos x="128" y="1264"/>
                    </a:cxn>
                    <a:cxn ang="0">
                      <a:pos x="192" y="1328"/>
                    </a:cxn>
                    <a:cxn ang="0">
                      <a:pos x="272" y="1376"/>
                    </a:cxn>
                    <a:cxn ang="0">
                      <a:pos x="352" y="1424"/>
                    </a:cxn>
                    <a:cxn ang="0">
                      <a:pos x="448" y="1488"/>
                    </a:cxn>
                    <a:cxn ang="0">
                      <a:pos x="528" y="1520"/>
                    </a:cxn>
                    <a:cxn ang="0">
                      <a:pos x="624" y="1568"/>
                    </a:cxn>
                    <a:cxn ang="0">
                      <a:pos x="720" y="1584"/>
                    </a:cxn>
                    <a:cxn ang="0">
                      <a:pos x="816" y="1600"/>
                    </a:cxn>
                    <a:cxn ang="0">
                      <a:pos x="928" y="1600"/>
                    </a:cxn>
                    <a:cxn ang="0">
                      <a:pos x="1040" y="1600"/>
                    </a:cxn>
                    <a:cxn ang="0">
                      <a:pos x="1168" y="1600"/>
                    </a:cxn>
                    <a:cxn ang="0">
                      <a:pos x="1280" y="1568"/>
                    </a:cxn>
                    <a:cxn ang="0">
                      <a:pos x="1392" y="1520"/>
                    </a:cxn>
                    <a:cxn ang="0">
                      <a:pos x="1488" y="1488"/>
                    </a:cxn>
                    <a:cxn ang="0">
                      <a:pos x="1568" y="1440"/>
                    </a:cxn>
                    <a:cxn ang="0">
                      <a:pos x="1648" y="1360"/>
                    </a:cxn>
                    <a:cxn ang="0">
                      <a:pos x="1712" y="1280"/>
                    </a:cxn>
                    <a:cxn ang="0">
                      <a:pos x="1776" y="1200"/>
                    </a:cxn>
                    <a:cxn ang="0">
                      <a:pos x="1824" y="1120"/>
                    </a:cxn>
                    <a:cxn ang="0">
                      <a:pos x="1856" y="1040"/>
                    </a:cxn>
                    <a:cxn ang="0">
                      <a:pos x="1856" y="944"/>
                    </a:cxn>
                    <a:cxn ang="0">
                      <a:pos x="1856" y="848"/>
                    </a:cxn>
                    <a:cxn ang="0">
                      <a:pos x="1840" y="768"/>
                    </a:cxn>
                    <a:cxn ang="0">
                      <a:pos x="1824" y="688"/>
                    </a:cxn>
                    <a:cxn ang="0">
                      <a:pos x="1808" y="608"/>
                    </a:cxn>
                    <a:cxn ang="0">
                      <a:pos x="1792" y="512"/>
                    </a:cxn>
                    <a:cxn ang="0">
                      <a:pos x="1760" y="416"/>
                    </a:cxn>
                    <a:cxn ang="0">
                      <a:pos x="1728" y="320"/>
                    </a:cxn>
                    <a:cxn ang="0">
                      <a:pos x="1664" y="240"/>
                    </a:cxn>
                    <a:cxn ang="0">
                      <a:pos x="1616" y="160"/>
                    </a:cxn>
                    <a:cxn ang="0">
                      <a:pos x="1536" y="96"/>
                    </a:cxn>
                    <a:cxn ang="0">
                      <a:pos x="1440" y="64"/>
                    </a:cxn>
                    <a:cxn ang="0">
                      <a:pos x="1360" y="48"/>
                    </a:cxn>
                    <a:cxn ang="0">
                      <a:pos x="1280" y="32"/>
                    </a:cxn>
                    <a:cxn ang="0">
                      <a:pos x="1184" y="16"/>
                    </a:cxn>
                    <a:cxn ang="0">
                      <a:pos x="1088" y="16"/>
                    </a:cxn>
                    <a:cxn ang="0">
                      <a:pos x="992" y="16"/>
                    </a:cxn>
                    <a:cxn ang="0">
                      <a:pos x="912" y="0"/>
                    </a:cxn>
                    <a:cxn ang="0">
                      <a:pos x="832" y="16"/>
                    </a:cxn>
                    <a:cxn ang="0">
                      <a:pos x="752" y="32"/>
                    </a:cxn>
                    <a:cxn ang="0">
                      <a:pos x="672" y="48"/>
                    </a:cxn>
                  </a:cxnLst>
                  <a:rect l="0" t="0" r="r" b="b"/>
                  <a:pathLst>
                    <a:path w="1857" h="1601">
                      <a:moveTo>
                        <a:pt x="640" y="64"/>
                      </a:moveTo>
                      <a:lnTo>
                        <a:pt x="624" y="64"/>
                      </a:lnTo>
                      <a:lnTo>
                        <a:pt x="608" y="64"/>
                      </a:lnTo>
                      <a:lnTo>
                        <a:pt x="592" y="80"/>
                      </a:lnTo>
                      <a:lnTo>
                        <a:pt x="576" y="80"/>
                      </a:lnTo>
                      <a:lnTo>
                        <a:pt x="560" y="96"/>
                      </a:lnTo>
                      <a:lnTo>
                        <a:pt x="544" y="112"/>
                      </a:lnTo>
                      <a:lnTo>
                        <a:pt x="528" y="112"/>
                      </a:lnTo>
                      <a:lnTo>
                        <a:pt x="512" y="128"/>
                      </a:lnTo>
                      <a:lnTo>
                        <a:pt x="496" y="144"/>
                      </a:lnTo>
                      <a:lnTo>
                        <a:pt x="480" y="144"/>
                      </a:lnTo>
                      <a:lnTo>
                        <a:pt x="464" y="160"/>
                      </a:lnTo>
                      <a:lnTo>
                        <a:pt x="464" y="176"/>
                      </a:lnTo>
                      <a:lnTo>
                        <a:pt x="448" y="176"/>
                      </a:lnTo>
                      <a:lnTo>
                        <a:pt x="432" y="192"/>
                      </a:lnTo>
                      <a:lnTo>
                        <a:pt x="416" y="208"/>
                      </a:lnTo>
                      <a:lnTo>
                        <a:pt x="400" y="224"/>
                      </a:lnTo>
                      <a:lnTo>
                        <a:pt x="384" y="224"/>
                      </a:lnTo>
                      <a:lnTo>
                        <a:pt x="384" y="240"/>
                      </a:lnTo>
                      <a:lnTo>
                        <a:pt x="368" y="240"/>
                      </a:lnTo>
                      <a:lnTo>
                        <a:pt x="352" y="256"/>
                      </a:lnTo>
                      <a:lnTo>
                        <a:pt x="336" y="272"/>
                      </a:lnTo>
                      <a:lnTo>
                        <a:pt x="336" y="288"/>
                      </a:lnTo>
                      <a:lnTo>
                        <a:pt x="320" y="288"/>
                      </a:lnTo>
                      <a:lnTo>
                        <a:pt x="320" y="304"/>
                      </a:lnTo>
                      <a:lnTo>
                        <a:pt x="304" y="304"/>
                      </a:lnTo>
                      <a:lnTo>
                        <a:pt x="304" y="320"/>
                      </a:lnTo>
                      <a:lnTo>
                        <a:pt x="288" y="320"/>
                      </a:lnTo>
                      <a:lnTo>
                        <a:pt x="272" y="336"/>
                      </a:lnTo>
                      <a:lnTo>
                        <a:pt x="272" y="352"/>
                      </a:lnTo>
                      <a:lnTo>
                        <a:pt x="256" y="352"/>
                      </a:lnTo>
                      <a:lnTo>
                        <a:pt x="240" y="368"/>
                      </a:lnTo>
                      <a:lnTo>
                        <a:pt x="224" y="384"/>
                      </a:lnTo>
                      <a:lnTo>
                        <a:pt x="208" y="400"/>
                      </a:lnTo>
                      <a:lnTo>
                        <a:pt x="208" y="416"/>
                      </a:lnTo>
                      <a:lnTo>
                        <a:pt x="192" y="432"/>
                      </a:lnTo>
                      <a:lnTo>
                        <a:pt x="176" y="432"/>
                      </a:lnTo>
                      <a:lnTo>
                        <a:pt x="176" y="448"/>
                      </a:lnTo>
                      <a:lnTo>
                        <a:pt x="160" y="464"/>
                      </a:lnTo>
                      <a:lnTo>
                        <a:pt x="144" y="464"/>
                      </a:lnTo>
                      <a:lnTo>
                        <a:pt x="144" y="480"/>
                      </a:lnTo>
                      <a:lnTo>
                        <a:pt x="128" y="480"/>
                      </a:lnTo>
                      <a:lnTo>
                        <a:pt x="112" y="496"/>
                      </a:lnTo>
                      <a:lnTo>
                        <a:pt x="112" y="512"/>
                      </a:lnTo>
                      <a:lnTo>
                        <a:pt x="96" y="528"/>
                      </a:lnTo>
                      <a:lnTo>
                        <a:pt x="96" y="544"/>
                      </a:lnTo>
                      <a:lnTo>
                        <a:pt x="80" y="560"/>
                      </a:lnTo>
                      <a:lnTo>
                        <a:pt x="80" y="576"/>
                      </a:lnTo>
                      <a:lnTo>
                        <a:pt x="64" y="592"/>
                      </a:lnTo>
                      <a:lnTo>
                        <a:pt x="64" y="608"/>
                      </a:lnTo>
                      <a:lnTo>
                        <a:pt x="48" y="624"/>
                      </a:lnTo>
                      <a:lnTo>
                        <a:pt x="48" y="640"/>
                      </a:lnTo>
                      <a:lnTo>
                        <a:pt x="32" y="656"/>
                      </a:lnTo>
                      <a:lnTo>
                        <a:pt x="32" y="672"/>
                      </a:lnTo>
                      <a:lnTo>
                        <a:pt x="32" y="688"/>
                      </a:lnTo>
                      <a:lnTo>
                        <a:pt x="16" y="704"/>
                      </a:lnTo>
                      <a:lnTo>
                        <a:pt x="16" y="720"/>
                      </a:lnTo>
                      <a:lnTo>
                        <a:pt x="16" y="736"/>
                      </a:lnTo>
                      <a:lnTo>
                        <a:pt x="16" y="752"/>
                      </a:lnTo>
                      <a:lnTo>
                        <a:pt x="0" y="784"/>
                      </a:lnTo>
                      <a:lnTo>
                        <a:pt x="0" y="800"/>
                      </a:lnTo>
                      <a:lnTo>
                        <a:pt x="0" y="816"/>
                      </a:lnTo>
                      <a:lnTo>
                        <a:pt x="0" y="832"/>
                      </a:lnTo>
                      <a:lnTo>
                        <a:pt x="0" y="848"/>
                      </a:lnTo>
                      <a:lnTo>
                        <a:pt x="0" y="880"/>
                      </a:lnTo>
                      <a:lnTo>
                        <a:pt x="0" y="896"/>
                      </a:lnTo>
                      <a:lnTo>
                        <a:pt x="0" y="912"/>
                      </a:lnTo>
                      <a:lnTo>
                        <a:pt x="0" y="928"/>
                      </a:lnTo>
                      <a:lnTo>
                        <a:pt x="0" y="960"/>
                      </a:lnTo>
                      <a:lnTo>
                        <a:pt x="0" y="976"/>
                      </a:lnTo>
                      <a:lnTo>
                        <a:pt x="0" y="992"/>
                      </a:lnTo>
                      <a:lnTo>
                        <a:pt x="0" y="1008"/>
                      </a:lnTo>
                      <a:lnTo>
                        <a:pt x="0" y="1024"/>
                      </a:lnTo>
                      <a:lnTo>
                        <a:pt x="16" y="1040"/>
                      </a:lnTo>
                      <a:lnTo>
                        <a:pt x="16" y="1056"/>
                      </a:lnTo>
                      <a:lnTo>
                        <a:pt x="16" y="1072"/>
                      </a:lnTo>
                      <a:lnTo>
                        <a:pt x="16" y="1088"/>
                      </a:lnTo>
                      <a:lnTo>
                        <a:pt x="32" y="1104"/>
                      </a:lnTo>
                      <a:lnTo>
                        <a:pt x="32" y="1120"/>
                      </a:lnTo>
                      <a:lnTo>
                        <a:pt x="32" y="1136"/>
                      </a:lnTo>
                      <a:lnTo>
                        <a:pt x="48" y="1136"/>
                      </a:lnTo>
                      <a:lnTo>
                        <a:pt x="48" y="1152"/>
                      </a:lnTo>
                      <a:lnTo>
                        <a:pt x="64" y="1168"/>
                      </a:lnTo>
                      <a:lnTo>
                        <a:pt x="64" y="1184"/>
                      </a:lnTo>
                      <a:lnTo>
                        <a:pt x="80" y="1200"/>
                      </a:lnTo>
                      <a:lnTo>
                        <a:pt x="96" y="1200"/>
                      </a:lnTo>
                      <a:lnTo>
                        <a:pt x="96" y="1216"/>
                      </a:lnTo>
                      <a:lnTo>
                        <a:pt x="96" y="1232"/>
                      </a:lnTo>
                      <a:lnTo>
                        <a:pt x="112" y="1248"/>
                      </a:lnTo>
                      <a:lnTo>
                        <a:pt x="128" y="1264"/>
                      </a:lnTo>
                      <a:lnTo>
                        <a:pt x="144" y="1280"/>
                      </a:lnTo>
                      <a:lnTo>
                        <a:pt x="144" y="1296"/>
                      </a:lnTo>
                      <a:lnTo>
                        <a:pt x="160" y="1296"/>
                      </a:lnTo>
                      <a:lnTo>
                        <a:pt x="160" y="1312"/>
                      </a:lnTo>
                      <a:lnTo>
                        <a:pt x="176" y="1312"/>
                      </a:lnTo>
                      <a:lnTo>
                        <a:pt x="192" y="1328"/>
                      </a:lnTo>
                      <a:lnTo>
                        <a:pt x="208" y="1344"/>
                      </a:lnTo>
                      <a:lnTo>
                        <a:pt x="224" y="1344"/>
                      </a:lnTo>
                      <a:lnTo>
                        <a:pt x="240" y="1344"/>
                      </a:lnTo>
                      <a:lnTo>
                        <a:pt x="240" y="1360"/>
                      </a:lnTo>
                      <a:lnTo>
                        <a:pt x="256" y="1360"/>
                      </a:lnTo>
                      <a:lnTo>
                        <a:pt x="272" y="1376"/>
                      </a:lnTo>
                      <a:lnTo>
                        <a:pt x="288" y="1376"/>
                      </a:lnTo>
                      <a:lnTo>
                        <a:pt x="304" y="1392"/>
                      </a:lnTo>
                      <a:lnTo>
                        <a:pt x="320" y="1408"/>
                      </a:lnTo>
                      <a:lnTo>
                        <a:pt x="336" y="1408"/>
                      </a:lnTo>
                      <a:lnTo>
                        <a:pt x="336" y="1424"/>
                      </a:lnTo>
                      <a:lnTo>
                        <a:pt x="352" y="1424"/>
                      </a:lnTo>
                      <a:lnTo>
                        <a:pt x="368" y="1440"/>
                      </a:lnTo>
                      <a:lnTo>
                        <a:pt x="384" y="1456"/>
                      </a:lnTo>
                      <a:lnTo>
                        <a:pt x="400" y="1456"/>
                      </a:lnTo>
                      <a:lnTo>
                        <a:pt x="416" y="1472"/>
                      </a:lnTo>
                      <a:lnTo>
                        <a:pt x="432" y="1472"/>
                      </a:lnTo>
                      <a:lnTo>
                        <a:pt x="448" y="1488"/>
                      </a:lnTo>
                      <a:lnTo>
                        <a:pt x="464" y="1488"/>
                      </a:lnTo>
                      <a:lnTo>
                        <a:pt x="480" y="1504"/>
                      </a:lnTo>
                      <a:lnTo>
                        <a:pt x="496" y="1504"/>
                      </a:lnTo>
                      <a:lnTo>
                        <a:pt x="496" y="1520"/>
                      </a:lnTo>
                      <a:lnTo>
                        <a:pt x="512" y="1520"/>
                      </a:lnTo>
                      <a:lnTo>
                        <a:pt x="528" y="1520"/>
                      </a:lnTo>
                      <a:lnTo>
                        <a:pt x="544" y="1536"/>
                      </a:lnTo>
                      <a:lnTo>
                        <a:pt x="560" y="1536"/>
                      </a:lnTo>
                      <a:lnTo>
                        <a:pt x="576" y="1552"/>
                      </a:lnTo>
                      <a:lnTo>
                        <a:pt x="592" y="1552"/>
                      </a:lnTo>
                      <a:lnTo>
                        <a:pt x="608" y="1552"/>
                      </a:lnTo>
                      <a:lnTo>
                        <a:pt x="624" y="1568"/>
                      </a:lnTo>
                      <a:lnTo>
                        <a:pt x="640" y="1568"/>
                      </a:lnTo>
                      <a:lnTo>
                        <a:pt x="656" y="1568"/>
                      </a:lnTo>
                      <a:lnTo>
                        <a:pt x="672" y="1584"/>
                      </a:lnTo>
                      <a:lnTo>
                        <a:pt x="688" y="1584"/>
                      </a:lnTo>
                      <a:lnTo>
                        <a:pt x="704" y="1584"/>
                      </a:lnTo>
                      <a:lnTo>
                        <a:pt x="720" y="1584"/>
                      </a:lnTo>
                      <a:lnTo>
                        <a:pt x="736" y="1584"/>
                      </a:lnTo>
                      <a:lnTo>
                        <a:pt x="752" y="1584"/>
                      </a:lnTo>
                      <a:lnTo>
                        <a:pt x="768" y="1584"/>
                      </a:lnTo>
                      <a:lnTo>
                        <a:pt x="784" y="1600"/>
                      </a:lnTo>
                      <a:lnTo>
                        <a:pt x="800" y="1600"/>
                      </a:lnTo>
                      <a:lnTo>
                        <a:pt x="816" y="1600"/>
                      </a:lnTo>
                      <a:lnTo>
                        <a:pt x="848" y="1600"/>
                      </a:lnTo>
                      <a:lnTo>
                        <a:pt x="864" y="1600"/>
                      </a:lnTo>
                      <a:lnTo>
                        <a:pt x="880" y="1600"/>
                      </a:lnTo>
                      <a:lnTo>
                        <a:pt x="896" y="1600"/>
                      </a:lnTo>
                      <a:lnTo>
                        <a:pt x="912" y="1600"/>
                      </a:lnTo>
                      <a:lnTo>
                        <a:pt x="928" y="1600"/>
                      </a:lnTo>
                      <a:lnTo>
                        <a:pt x="944" y="1600"/>
                      </a:lnTo>
                      <a:lnTo>
                        <a:pt x="960" y="1600"/>
                      </a:lnTo>
                      <a:lnTo>
                        <a:pt x="992" y="1600"/>
                      </a:lnTo>
                      <a:lnTo>
                        <a:pt x="1008" y="1600"/>
                      </a:lnTo>
                      <a:lnTo>
                        <a:pt x="1024" y="1600"/>
                      </a:lnTo>
                      <a:lnTo>
                        <a:pt x="1040" y="1600"/>
                      </a:lnTo>
                      <a:lnTo>
                        <a:pt x="1072" y="1600"/>
                      </a:lnTo>
                      <a:lnTo>
                        <a:pt x="1088" y="1600"/>
                      </a:lnTo>
                      <a:lnTo>
                        <a:pt x="1104" y="1600"/>
                      </a:lnTo>
                      <a:lnTo>
                        <a:pt x="1120" y="1600"/>
                      </a:lnTo>
                      <a:lnTo>
                        <a:pt x="1136" y="1600"/>
                      </a:lnTo>
                      <a:lnTo>
                        <a:pt x="1168" y="1600"/>
                      </a:lnTo>
                      <a:lnTo>
                        <a:pt x="1184" y="1600"/>
                      </a:lnTo>
                      <a:lnTo>
                        <a:pt x="1200" y="1584"/>
                      </a:lnTo>
                      <a:lnTo>
                        <a:pt x="1216" y="1584"/>
                      </a:lnTo>
                      <a:lnTo>
                        <a:pt x="1232" y="1584"/>
                      </a:lnTo>
                      <a:lnTo>
                        <a:pt x="1264" y="1568"/>
                      </a:lnTo>
                      <a:lnTo>
                        <a:pt x="1280" y="1568"/>
                      </a:lnTo>
                      <a:lnTo>
                        <a:pt x="1312" y="1552"/>
                      </a:lnTo>
                      <a:lnTo>
                        <a:pt x="1328" y="1552"/>
                      </a:lnTo>
                      <a:lnTo>
                        <a:pt x="1344" y="1536"/>
                      </a:lnTo>
                      <a:lnTo>
                        <a:pt x="1360" y="1536"/>
                      </a:lnTo>
                      <a:lnTo>
                        <a:pt x="1376" y="1520"/>
                      </a:lnTo>
                      <a:lnTo>
                        <a:pt x="1392" y="1520"/>
                      </a:lnTo>
                      <a:lnTo>
                        <a:pt x="1408" y="1520"/>
                      </a:lnTo>
                      <a:lnTo>
                        <a:pt x="1424" y="1504"/>
                      </a:lnTo>
                      <a:lnTo>
                        <a:pt x="1440" y="1504"/>
                      </a:lnTo>
                      <a:lnTo>
                        <a:pt x="1456" y="1504"/>
                      </a:lnTo>
                      <a:lnTo>
                        <a:pt x="1472" y="1488"/>
                      </a:lnTo>
                      <a:lnTo>
                        <a:pt x="1488" y="1488"/>
                      </a:lnTo>
                      <a:lnTo>
                        <a:pt x="1504" y="1472"/>
                      </a:lnTo>
                      <a:lnTo>
                        <a:pt x="1520" y="1472"/>
                      </a:lnTo>
                      <a:lnTo>
                        <a:pt x="1536" y="1456"/>
                      </a:lnTo>
                      <a:lnTo>
                        <a:pt x="1552" y="1456"/>
                      </a:lnTo>
                      <a:lnTo>
                        <a:pt x="1552" y="1440"/>
                      </a:lnTo>
                      <a:lnTo>
                        <a:pt x="1568" y="1440"/>
                      </a:lnTo>
                      <a:lnTo>
                        <a:pt x="1584" y="1424"/>
                      </a:lnTo>
                      <a:lnTo>
                        <a:pt x="1600" y="1408"/>
                      </a:lnTo>
                      <a:lnTo>
                        <a:pt x="1616" y="1408"/>
                      </a:lnTo>
                      <a:lnTo>
                        <a:pt x="1632" y="1392"/>
                      </a:lnTo>
                      <a:lnTo>
                        <a:pt x="1632" y="1376"/>
                      </a:lnTo>
                      <a:lnTo>
                        <a:pt x="1648" y="1360"/>
                      </a:lnTo>
                      <a:lnTo>
                        <a:pt x="1664" y="1360"/>
                      </a:lnTo>
                      <a:lnTo>
                        <a:pt x="1664" y="1344"/>
                      </a:lnTo>
                      <a:lnTo>
                        <a:pt x="1680" y="1328"/>
                      </a:lnTo>
                      <a:lnTo>
                        <a:pt x="1696" y="1312"/>
                      </a:lnTo>
                      <a:lnTo>
                        <a:pt x="1712" y="1296"/>
                      </a:lnTo>
                      <a:lnTo>
                        <a:pt x="1712" y="1280"/>
                      </a:lnTo>
                      <a:lnTo>
                        <a:pt x="1728" y="1280"/>
                      </a:lnTo>
                      <a:lnTo>
                        <a:pt x="1744" y="1264"/>
                      </a:lnTo>
                      <a:lnTo>
                        <a:pt x="1744" y="1248"/>
                      </a:lnTo>
                      <a:lnTo>
                        <a:pt x="1760" y="1232"/>
                      </a:lnTo>
                      <a:lnTo>
                        <a:pt x="1776" y="1216"/>
                      </a:lnTo>
                      <a:lnTo>
                        <a:pt x="1776" y="1200"/>
                      </a:lnTo>
                      <a:lnTo>
                        <a:pt x="1792" y="1184"/>
                      </a:lnTo>
                      <a:lnTo>
                        <a:pt x="1792" y="1168"/>
                      </a:lnTo>
                      <a:lnTo>
                        <a:pt x="1808" y="1152"/>
                      </a:lnTo>
                      <a:lnTo>
                        <a:pt x="1808" y="1136"/>
                      </a:lnTo>
                      <a:lnTo>
                        <a:pt x="1824" y="1136"/>
                      </a:lnTo>
                      <a:lnTo>
                        <a:pt x="1824" y="1120"/>
                      </a:lnTo>
                      <a:lnTo>
                        <a:pt x="1824" y="1104"/>
                      </a:lnTo>
                      <a:lnTo>
                        <a:pt x="1840" y="1104"/>
                      </a:lnTo>
                      <a:lnTo>
                        <a:pt x="1840" y="1088"/>
                      </a:lnTo>
                      <a:lnTo>
                        <a:pt x="1840" y="1072"/>
                      </a:lnTo>
                      <a:lnTo>
                        <a:pt x="1840" y="1056"/>
                      </a:lnTo>
                      <a:lnTo>
                        <a:pt x="1856" y="1040"/>
                      </a:lnTo>
                      <a:lnTo>
                        <a:pt x="1856" y="1024"/>
                      </a:lnTo>
                      <a:lnTo>
                        <a:pt x="1856" y="1008"/>
                      </a:lnTo>
                      <a:lnTo>
                        <a:pt x="1856" y="992"/>
                      </a:lnTo>
                      <a:lnTo>
                        <a:pt x="1856" y="976"/>
                      </a:lnTo>
                      <a:lnTo>
                        <a:pt x="1856" y="960"/>
                      </a:lnTo>
                      <a:lnTo>
                        <a:pt x="1856" y="944"/>
                      </a:lnTo>
                      <a:lnTo>
                        <a:pt x="1856" y="928"/>
                      </a:lnTo>
                      <a:lnTo>
                        <a:pt x="1856" y="912"/>
                      </a:lnTo>
                      <a:lnTo>
                        <a:pt x="1856" y="896"/>
                      </a:lnTo>
                      <a:lnTo>
                        <a:pt x="1856" y="880"/>
                      </a:lnTo>
                      <a:lnTo>
                        <a:pt x="1856" y="864"/>
                      </a:lnTo>
                      <a:lnTo>
                        <a:pt x="1856" y="848"/>
                      </a:lnTo>
                      <a:lnTo>
                        <a:pt x="1856" y="832"/>
                      </a:lnTo>
                      <a:lnTo>
                        <a:pt x="1856" y="816"/>
                      </a:lnTo>
                      <a:lnTo>
                        <a:pt x="1840" y="816"/>
                      </a:lnTo>
                      <a:lnTo>
                        <a:pt x="1840" y="800"/>
                      </a:lnTo>
                      <a:lnTo>
                        <a:pt x="1840" y="784"/>
                      </a:lnTo>
                      <a:lnTo>
                        <a:pt x="1840" y="768"/>
                      </a:lnTo>
                      <a:lnTo>
                        <a:pt x="1840" y="752"/>
                      </a:lnTo>
                      <a:lnTo>
                        <a:pt x="1840" y="736"/>
                      </a:lnTo>
                      <a:lnTo>
                        <a:pt x="1840" y="720"/>
                      </a:lnTo>
                      <a:lnTo>
                        <a:pt x="1840" y="704"/>
                      </a:lnTo>
                      <a:lnTo>
                        <a:pt x="1840" y="688"/>
                      </a:lnTo>
                      <a:lnTo>
                        <a:pt x="1824" y="688"/>
                      </a:lnTo>
                      <a:lnTo>
                        <a:pt x="1824" y="672"/>
                      </a:lnTo>
                      <a:lnTo>
                        <a:pt x="1824" y="656"/>
                      </a:lnTo>
                      <a:lnTo>
                        <a:pt x="1824" y="640"/>
                      </a:lnTo>
                      <a:lnTo>
                        <a:pt x="1824" y="624"/>
                      </a:lnTo>
                      <a:lnTo>
                        <a:pt x="1808" y="624"/>
                      </a:lnTo>
                      <a:lnTo>
                        <a:pt x="1808" y="608"/>
                      </a:lnTo>
                      <a:lnTo>
                        <a:pt x="1808" y="592"/>
                      </a:lnTo>
                      <a:lnTo>
                        <a:pt x="1808" y="576"/>
                      </a:lnTo>
                      <a:lnTo>
                        <a:pt x="1808" y="560"/>
                      </a:lnTo>
                      <a:lnTo>
                        <a:pt x="1792" y="544"/>
                      </a:lnTo>
                      <a:lnTo>
                        <a:pt x="1792" y="528"/>
                      </a:lnTo>
                      <a:lnTo>
                        <a:pt x="1792" y="512"/>
                      </a:lnTo>
                      <a:lnTo>
                        <a:pt x="1792" y="496"/>
                      </a:lnTo>
                      <a:lnTo>
                        <a:pt x="1776" y="480"/>
                      </a:lnTo>
                      <a:lnTo>
                        <a:pt x="1776" y="464"/>
                      </a:lnTo>
                      <a:lnTo>
                        <a:pt x="1760" y="448"/>
                      </a:lnTo>
                      <a:lnTo>
                        <a:pt x="1760" y="432"/>
                      </a:lnTo>
                      <a:lnTo>
                        <a:pt x="1760" y="416"/>
                      </a:lnTo>
                      <a:lnTo>
                        <a:pt x="1760" y="400"/>
                      </a:lnTo>
                      <a:lnTo>
                        <a:pt x="1744" y="384"/>
                      </a:lnTo>
                      <a:lnTo>
                        <a:pt x="1744" y="368"/>
                      </a:lnTo>
                      <a:lnTo>
                        <a:pt x="1744" y="352"/>
                      </a:lnTo>
                      <a:lnTo>
                        <a:pt x="1728" y="336"/>
                      </a:lnTo>
                      <a:lnTo>
                        <a:pt x="1728" y="320"/>
                      </a:lnTo>
                      <a:lnTo>
                        <a:pt x="1712" y="304"/>
                      </a:lnTo>
                      <a:lnTo>
                        <a:pt x="1712" y="288"/>
                      </a:lnTo>
                      <a:lnTo>
                        <a:pt x="1696" y="288"/>
                      </a:lnTo>
                      <a:lnTo>
                        <a:pt x="1696" y="272"/>
                      </a:lnTo>
                      <a:lnTo>
                        <a:pt x="1680" y="256"/>
                      </a:lnTo>
                      <a:lnTo>
                        <a:pt x="1664" y="240"/>
                      </a:lnTo>
                      <a:lnTo>
                        <a:pt x="1664" y="224"/>
                      </a:lnTo>
                      <a:lnTo>
                        <a:pt x="1648" y="224"/>
                      </a:lnTo>
                      <a:lnTo>
                        <a:pt x="1648" y="208"/>
                      </a:lnTo>
                      <a:lnTo>
                        <a:pt x="1632" y="192"/>
                      </a:lnTo>
                      <a:lnTo>
                        <a:pt x="1632" y="176"/>
                      </a:lnTo>
                      <a:lnTo>
                        <a:pt x="1616" y="160"/>
                      </a:lnTo>
                      <a:lnTo>
                        <a:pt x="1616" y="144"/>
                      </a:lnTo>
                      <a:lnTo>
                        <a:pt x="1600" y="144"/>
                      </a:lnTo>
                      <a:lnTo>
                        <a:pt x="1584" y="128"/>
                      </a:lnTo>
                      <a:lnTo>
                        <a:pt x="1568" y="112"/>
                      </a:lnTo>
                      <a:lnTo>
                        <a:pt x="1552" y="96"/>
                      </a:lnTo>
                      <a:lnTo>
                        <a:pt x="1536" y="96"/>
                      </a:lnTo>
                      <a:lnTo>
                        <a:pt x="1520" y="96"/>
                      </a:lnTo>
                      <a:lnTo>
                        <a:pt x="1504" y="80"/>
                      </a:lnTo>
                      <a:lnTo>
                        <a:pt x="1488" y="80"/>
                      </a:lnTo>
                      <a:lnTo>
                        <a:pt x="1472" y="80"/>
                      </a:lnTo>
                      <a:lnTo>
                        <a:pt x="1456" y="64"/>
                      </a:lnTo>
                      <a:lnTo>
                        <a:pt x="1440" y="64"/>
                      </a:lnTo>
                      <a:lnTo>
                        <a:pt x="1424" y="64"/>
                      </a:lnTo>
                      <a:lnTo>
                        <a:pt x="1424" y="48"/>
                      </a:lnTo>
                      <a:lnTo>
                        <a:pt x="1408" y="48"/>
                      </a:lnTo>
                      <a:lnTo>
                        <a:pt x="1392" y="48"/>
                      </a:lnTo>
                      <a:lnTo>
                        <a:pt x="1376" y="48"/>
                      </a:lnTo>
                      <a:lnTo>
                        <a:pt x="1360" y="48"/>
                      </a:lnTo>
                      <a:lnTo>
                        <a:pt x="1360" y="32"/>
                      </a:lnTo>
                      <a:lnTo>
                        <a:pt x="1344" y="32"/>
                      </a:lnTo>
                      <a:lnTo>
                        <a:pt x="1328" y="32"/>
                      </a:lnTo>
                      <a:lnTo>
                        <a:pt x="1312" y="32"/>
                      </a:lnTo>
                      <a:lnTo>
                        <a:pt x="1296" y="32"/>
                      </a:lnTo>
                      <a:lnTo>
                        <a:pt x="1280" y="32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16"/>
                      </a:lnTo>
                      <a:lnTo>
                        <a:pt x="1216" y="16"/>
                      </a:lnTo>
                      <a:lnTo>
                        <a:pt x="1200" y="16"/>
                      </a:lnTo>
                      <a:lnTo>
                        <a:pt x="1184" y="16"/>
                      </a:lnTo>
                      <a:lnTo>
                        <a:pt x="1168" y="16"/>
                      </a:lnTo>
                      <a:lnTo>
                        <a:pt x="1152" y="16"/>
                      </a:lnTo>
                      <a:lnTo>
                        <a:pt x="1136" y="16"/>
                      </a:lnTo>
                      <a:lnTo>
                        <a:pt x="1120" y="16"/>
                      </a:lnTo>
                      <a:lnTo>
                        <a:pt x="1104" y="16"/>
                      </a:lnTo>
                      <a:lnTo>
                        <a:pt x="1088" y="16"/>
                      </a:lnTo>
                      <a:lnTo>
                        <a:pt x="1072" y="16"/>
                      </a:lnTo>
                      <a:lnTo>
                        <a:pt x="1056" y="16"/>
                      </a:lnTo>
                      <a:lnTo>
                        <a:pt x="1040" y="16"/>
                      </a:lnTo>
                      <a:lnTo>
                        <a:pt x="1024" y="16"/>
                      </a:lnTo>
                      <a:lnTo>
                        <a:pt x="1008" y="16"/>
                      </a:lnTo>
                      <a:lnTo>
                        <a:pt x="992" y="16"/>
                      </a:lnTo>
                      <a:lnTo>
                        <a:pt x="976" y="16"/>
                      </a:lnTo>
                      <a:lnTo>
                        <a:pt x="960" y="16"/>
                      </a:lnTo>
                      <a:lnTo>
                        <a:pt x="944" y="16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912" y="0"/>
                      </a:lnTo>
                      <a:lnTo>
                        <a:pt x="896" y="0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32" y="16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  <a:lnTo>
                        <a:pt x="640" y="48"/>
                      </a:lnTo>
                      <a:lnTo>
                        <a:pt x="640" y="64"/>
                      </a:lnTo>
                      <a:lnTo>
                        <a:pt x="624" y="64"/>
                      </a:lnTo>
                    </a:path>
                  </a:pathLst>
                </a:custGeom>
                <a:solidFill>
                  <a:srgbClr val="800080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0" name="Freeform 72"/>
                <p:cNvSpPr>
                  <a:spLocks/>
                </p:cNvSpPr>
                <p:nvPr/>
              </p:nvSpPr>
              <p:spPr bwMode="auto">
                <a:xfrm>
                  <a:off x="5784" y="706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1" name="Freeform 73"/>
                <p:cNvSpPr>
                  <a:spLocks/>
                </p:cNvSpPr>
                <p:nvPr/>
              </p:nvSpPr>
              <p:spPr bwMode="auto">
                <a:xfrm>
                  <a:off x="5992" y="712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2" name="Freeform 74"/>
                <p:cNvSpPr>
                  <a:spLocks/>
                </p:cNvSpPr>
                <p:nvPr/>
              </p:nvSpPr>
              <p:spPr bwMode="auto">
                <a:xfrm>
                  <a:off x="6040" y="723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3" name="Freeform 75"/>
                <p:cNvSpPr>
                  <a:spLocks/>
                </p:cNvSpPr>
                <p:nvPr/>
              </p:nvSpPr>
              <p:spPr bwMode="auto">
                <a:xfrm>
                  <a:off x="6088" y="738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4" name="Freeform 76"/>
                <p:cNvSpPr>
                  <a:spLocks/>
                </p:cNvSpPr>
                <p:nvPr/>
              </p:nvSpPr>
              <p:spPr bwMode="auto">
                <a:xfrm>
                  <a:off x="6184" y="762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5" name="Freeform 77"/>
                <p:cNvSpPr>
                  <a:spLocks/>
                </p:cNvSpPr>
                <p:nvPr/>
              </p:nvSpPr>
              <p:spPr bwMode="auto">
                <a:xfrm>
                  <a:off x="6248" y="7732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6" name="Freeform 78"/>
                <p:cNvSpPr>
                  <a:spLocks/>
                </p:cNvSpPr>
                <p:nvPr/>
              </p:nvSpPr>
              <p:spPr bwMode="auto">
                <a:xfrm>
                  <a:off x="6312" y="787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7" name="Freeform 79"/>
                <p:cNvSpPr>
                  <a:spLocks/>
                </p:cNvSpPr>
                <p:nvPr/>
              </p:nvSpPr>
              <p:spPr bwMode="auto">
                <a:xfrm>
                  <a:off x="6296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8" name="Freeform 80"/>
                <p:cNvSpPr>
                  <a:spLocks/>
                </p:cNvSpPr>
                <p:nvPr/>
              </p:nvSpPr>
              <p:spPr bwMode="auto">
                <a:xfrm>
                  <a:off x="5960" y="86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29" name="Freeform 81"/>
                <p:cNvSpPr>
                  <a:spLocks/>
                </p:cNvSpPr>
                <p:nvPr/>
              </p:nvSpPr>
              <p:spPr bwMode="auto">
                <a:xfrm>
                  <a:off x="5832" y="8708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0" name="Freeform 82"/>
                <p:cNvSpPr>
                  <a:spLocks/>
                </p:cNvSpPr>
                <p:nvPr/>
              </p:nvSpPr>
              <p:spPr bwMode="auto">
                <a:xfrm>
                  <a:off x="5720" y="874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1" name="Freeform 83"/>
                <p:cNvSpPr>
                  <a:spLocks/>
                </p:cNvSpPr>
                <p:nvPr/>
              </p:nvSpPr>
              <p:spPr bwMode="auto">
                <a:xfrm>
                  <a:off x="5496" y="8804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16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2" name="Freeform 84"/>
                <p:cNvSpPr>
                  <a:spLocks/>
                </p:cNvSpPr>
                <p:nvPr/>
              </p:nvSpPr>
              <p:spPr bwMode="auto">
                <a:xfrm>
                  <a:off x="5336" y="883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3" name="Freeform 85"/>
                <p:cNvSpPr>
                  <a:spLocks/>
                </p:cNvSpPr>
                <p:nvPr/>
              </p:nvSpPr>
              <p:spPr bwMode="auto">
                <a:xfrm>
                  <a:off x="5080" y="8772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" h="1">
                      <a:moveTo>
                        <a:pt x="32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4" name="Freeform 86"/>
                <p:cNvSpPr>
                  <a:spLocks/>
                </p:cNvSpPr>
                <p:nvPr/>
              </p:nvSpPr>
              <p:spPr bwMode="auto">
                <a:xfrm>
                  <a:off x="4568" y="864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5" name="Freeform 87"/>
                <p:cNvSpPr>
                  <a:spLocks/>
                </p:cNvSpPr>
                <p:nvPr/>
              </p:nvSpPr>
              <p:spPr bwMode="auto">
                <a:xfrm>
                  <a:off x="4248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6" name="Freeform 88"/>
                <p:cNvSpPr>
                  <a:spLocks/>
                </p:cNvSpPr>
                <p:nvPr/>
              </p:nvSpPr>
              <p:spPr bwMode="auto">
                <a:xfrm>
                  <a:off x="4232" y="8004"/>
                  <a:ext cx="1" cy="3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33">
                      <a:moveTo>
                        <a:pt x="0" y="32"/>
                      </a:move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7" name="Freeform 89"/>
                <p:cNvSpPr>
                  <a:spLocks/>
                </p:cNvSpPr>
                <p:nvPr/>
              </p:nvSpPr>
              <p:spPr bwMode="auto">
                <a:xfrm>
                  <a:off x="4264" y="78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8" name="Freeform 90"/>
                <p:cNvSpPr>
                  <a:spLocks/>
                </p:cNvSpPr>
                <p:nvPr/>
              </p:nvSpPr>
              <p:spPr bwMode="auto">
                <a:xfrm>
                  <a:off x="4472" y="754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9" name="Freeform 91"/>
                <p:cNvSpPr>
                  <a:spLocks/>
                </p:cNvSpPr>
                <p:nvPr/>
              </p:nvSpPr>
              <p:spPr bwMode="auto">
                <a:xfrm>
                  <a:off x="4504" y="746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0" name="Freeform 92"/>
                <p:cNvSpPr>
                  <a:spLocks/>
                </p:cNvSpPr>
                <p:nvPr/>
              </p:nvSpPr>
              <p:spPr bwMode="auto">
                <a:xfrm>
                  <a:off x="4616" y="736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1" name="Freeform 93"/>
                <p:cNvSpPr>
                  <a:spLocks/>
                </p:cNvSpPr>
                <p:nvPr/>
              </p:nvSpPr>
              <p:spPr bwMode="auto">
                <a:xfrm>
                  <a:off x="4728" y="7236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2" name="Freeform 94"/>
                <p:cNvSpPr>
                  <a:spLocks/>
                </p:cNvSpPr>
                <p:nvPr/>
              </p:nvSpPr>
              <p:spPr bwMode="auto">
                <a:xfrm>
                  <a:off x="4888" y="7156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3" name="Freeform 95"/>
                <p:cNvSpPr>
                  <a:spLocks/>
                </p:cNvSpPr>
                <p:nvPr/>
              </p:nvSpPr>
              <p:spPr bwMode="auto">
                <a:xfrm>
                  <a:off x="5000" y="714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4" name="Freeform 96"/>
                <p:cNvSpPr>
                  <a:spLocks/>
                </p:cNvSpPr>
                <p:nvPr/>
              </p:nvSpPr>
              <p:spPr bwMode="auto">
                <a:xfrm>
                  <a:off x="5544" y="70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5" name="Freeform 97"/>
                <p:cNvSpPr>
                  <a:spLocks/>
                </p:cNvSpPr>
                <p:nvPr/>
              </p:nvSpPr>
              <p:spPr bwMode="auto">
                <a:xfrm>
                  <a:off x="5608" y="7028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6" name="Freeform 98"/>
                <p:cNvSpPr>
                  <a:spLocks/>
                </p:cNvSpPr>
                <p:nvPr/>
              </p:nvSpPr>
              <p:spPr bwMode="auto">
                <a:xfrm>
                  <a:off x="5480" y="7044"/>
                  <a:ext cx="49" cy="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7" name="Freeform 99"/>
                <p:cNvSpPr>
                  <a:spLocks/>
                </p:cNvSpPr>
                <p:nvPr/>
              </p:nvSpPr>
              <p:spPr bwMode="auto">
                <a:xfrm>
                  <a:off x="5416" y="707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8" name="Freeform 100"/>
                <p:cNvSpPr>
                  <a:spLocks/>
                </p:cNvSpPr>
                <p:nvPr/>
              </p:nvSpPr>
              <p:spPr bwMode="auto">
                <a:xfrm>
                  <a:off x="4584" y="8532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16"/>
                    </a:cxn>
                    <a:cxn ang="0">
                      <a:pos x="32" y="16"/>
                    </a:cxn>
                  </a:cxnLst>
                  <a:rect l="0" t="0" r="r" b="b"/>
                  <a:pathLst>
                    <a:path w="33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151" name="Group 103"/>
          <p:cNvGrpSpPr>
            <a:grpSpLocks/>
          </p:cNvGrpSpPr>
          <p:nvPr/>
        </p:nvGrpSpPr>
        <p:grpSpPr bwMode="auto">
          <a:xfrm rot="-2408083">
            <a:off x="4114800" y="3657600"/>
            <a:ext cx="4791075" cy="2047875"/>
            <a:chOff x="2544" y="2544"/>
            <a:chExt cx="3018" cy="1290"/>
          </a:xfrm>
        </p:grpSpPr>
        <p:grpSp>
          <p:nvGrpSpPr>
            <p:cNvPr id="2152" name="Group 104"/>
            <p:cNvGrpSpPr>
              <a:grpSpLocks noChangeAspect="1"/>
            </p:cNvGrpSpPr>
            <p:nvPr/>
          </p:nvGrpSpPr>
          <p:grpSpPr bwMode="auto">
            <a:xfrm>
              <a:off x="2788" y="2736"/>
              <a:ext cx="130" cy="618"/>
              <a:chOff x="5601" y="10309"/>
              <a:chExt cx="724" cy="3439"/>
            </a:xfrm>
          </p:grpSpPr>
          <p:grpSp>
            <p:nvGrpSpPr>
              <p:cNvPr id="2153" name="Group 105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54" name="Arc 10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" name="Line 10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56" name="Group 108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57" name="Arc 10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8" name="Line 11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9" name="Group 111"/>
            <p:cNvGrpSpPr>
              <a:grpSpLocks noChangeAspect="1"/>
            </p:cNvGrpSpPr>
            <p:nvPr/>
          </p:nvGrpSpPr>
          <p:grpSpPr bwMode="auto">
            <a:xfrm>
              <a:off x="3168" y="2832"/>
              <a:ext cx="130" cy="618"/>
              <a:chOff x="5601" y="10309"/>
              <a:chExt cx="724" cy="3439"/>
            </a:xfrm>
          </p:grpSpPr>
          <p:grpSp>
            <p:nvGrpSpPr>
              <p:cNvPr id="2160" name="Group 112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61" name="Arc 11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2" name="Line 11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63" name="Group 115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64" name="Arc 11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5" name="Line 11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66" name="Group 118"/>
            <p:cNvGrpSpPr>
              <a:grpSpLocks noChangeAspect="1"/>
            </p:cNvGrpSpPr>
            <p:nvPr/>
          </p:nvGrpSpPr>
          <p:grpSpPr bwMode="auto">
            <a:xfrm rot="-3200510">
              <a:off x="2836" y="3260"/>
              <a:ext cx="130" cy="618"/>
              <a:chOff x="5601" y="10309"/>
              <a:chExt cx="724" cy="3439"/>
            </a:xfrm>
          </p:grpSpPr>
          <p:grpSp>
            <p:nvGrpSpPr>
              <p:cNvPr id="2167" name="Group 119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68" name="Arc 12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69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0" name="Group 122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71" name="Arc 12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2" name="Line 12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73" name="Group 125"/>
            <p:cNvGrpSpPr>
              <a:grpSpLocks noChangeAspect="1"/>
            </p:cNvGrpSpPr>
            <p:nvPr/>
          </p:nvGrpSpPr>
          <p:grpSpPr bwMode="auto">
            <a:xfrm rot="3635838">
              <a:off x="2788" y="2736"/>
              <a:ext cx="130" cy="618"/>
              <a:chOff x="5601" y="10309"/>
              <a:chExt cx="724" cy="3439"/>
            </a:xfrm>
          </p:grpSpPr>
          <p:grpSp>
            <p:nvGrpSpPr>
              <p:cNvPr id="2174" name="Group 126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75" name="Arc 12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6" name="Line 12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77" name="Group 129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78" name="Arc 13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79" name="Line 13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0" name="Group 132"/>
            <p:cNvGrpSpPr>
              <a:grpSpLocks noChangeAspect="1"/>
            </p:cNvGrpSpPr>
            <p:nvPr/>
          </p:nvGrpSpPr>
          <p:grpSpPr bwMode="auto">
            <a:xfrm rot="-3200510">
              <a:off x="3508" y="3164"/>
              <a:ext cx="130" cy="618"/>
              <a:chOff x="5601" y="10309"/>
              <a:chExt cx="724" cy="3439"/>
            </a:xfrm>
          </p:grpSpPr>
          <p:grpSp>
            <p:nvGrpSpPr>
              <p:cNvPr id="2181" name="Group 133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82" name="Arc 13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3" name="Line 13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84" name="Group 136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85" name="Arc 13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86" name="Line 13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87" name="Group 139"/>
            <p:cNvGrpSpPr>
              <a:grpSpLocks noChangeAspect="1"/>
            </p:cNvGrpSpPr>
            <p:nvPr/>
          </p:nvGrpSpPr>
          <p:grpSpPr bwMode="auto">
            <a:xfrm rot="-3200510">
              <a:off x="3556" y="2876"/>
              <a:ext cx="130" cy="618"/>
              <a:chOff x="5601" y="10309"/>
              <a:chExt cx="724" cy="3439"/>
            </a:xfrm>
          </p:grpSpPr>
          <p:grpSp>
            <p:nvGrpSpPr>
              <p:cNvPr id="2188" name="Group 140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89" name="Arc 141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0" name="Line 142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91" name="Group 143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92" name="Arc 14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3" name="Line 14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94" name="Group 146"/>
            <p:cNvGrpSpPr>
              <a:grpSpLocks noChangeAspect="1"/>
            </p:cNvGrpSpPr>
            <p:nvPr/>
          </p:nvGrpSpPr>
          <p:grpSpPr bwMode="auto">
            <a:xfrm rot="-3200510">
              <a:off x="4276" y="3308"/>
              <a:ext cx="130" cy="618"/>
              <a:chOff x="5601" y="10309"/>
              <a:chExt cx="724" cy="3439"/>
            </a:xfrm>
          </p:grpSpPr>
          <p:grpSp>
            <p:nvGrpSpPr>
              <p:cNvPr id="2195" name="Group 147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196" name="Arc 148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7" name="Line 149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198" name="Group 150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199" name="Arc 151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0" name="Line 152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01" name="Group 153"/>
            <p:cNvGrpSpPr>
              <a:grpSpLocks noChangeAspect="1"/>
            </p:cNvGrpSpPr>
            <p:nvPr/>
          </p:nvGrpSpPr>
          <p:grpSpPr bwMode="auto">
            <a:xfrm rot="-3200510">
              <a:off x="5188" y="2588"/>
              <a:ext cx="130" cy="618"/>
              <a:chOff x="5601" y="10309"/>
              <a:chExt cx="724" cy="3439"/>
            </a:xfrm>
          </p:grpSpPr>
          <p:grpSp>
            <p:nvGrpSpPr>
              <p:cNvPr id="2202" name="Group 154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03" name="Arc 155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4" name="Line 156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05" name="Group 157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06" name="Arc 158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7" name="Line 159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08" name="Group 160"/>
            <p:cNvGrpSpPr>
              <a:grpSpLocks noChangeAspect="1"/>
            </p:cNvGrpSpPr>
            <p:nvPr/>
          </p:nvGrpSpPr>
          <p:grpSpPr bwMode="auto">
            <a:xfrm rot="-3200510">
              <a:off x="4804" y="2876"/>
              <a:ext cx="130" cy="618"/>
              <a:chOff x="5601" y="10309"/>
              <a:chExt cx="724" cy="3439"/>
            </a:xfrm>
          </p:grpSpPr>
          <p:grpSp>
            <p:nvGrpSpPr>
              <p:cNvPr id="2209" name="Group 161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10" name="Arc 162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1" name="Line 163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12" name="Group 164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13" name="Arc 165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4" name="Line 166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15" name="Group 167"/>
            <p:cNvGrpSpPr>
              <a:grpSpLocks noChangeAspect="1"/>
            </p:cNvGrpSpPr>
            <p:nvPr/>
          </p:nvGrpSpPr>
          <p:grpSpPr bwMode="auto">
            <a:xfrm rot="3635838">
              <a:off x="4660" y="2972"/>
              <a:ext cx="130" cy="618"/>
              <a:chOff x="5601" y="10309"/>
              <a:chExt cx="724" cy="3439"/>
            </a:xfrm>
          </p:grpSpPr>
          <p:grpSp>
            <p:nvGrpSpPr>
              <p:cNvPr id="2216" name="Group 168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17" name="Arc 16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18" name="Line 17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19" name="Group 171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20" name="Arc 172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21" name="Line 173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22" name="Group 174"/>
            <p:cNvGrpSpPr>
              <a:grpSpLocks noChangeAspect="1"/>
            </p:cNvGrpSpPr>
            <p:nvPr/>
          </p:nvGrpSpPr>
          <p:grpSpPr bwMode="auto">
            <a:xfrm rot="3635838">
              <a:off x="5044" y="3308"/>
              <a:ext cx="130" cy="618"/>
              <a:chOff x="5601" y="10309"/>
              <a:chExt cx="724" cy="3439"/>
            </a:xfrm>
          </p:grpSpPr>
          <p:grpSp>
            <p:nvGrpSpPr>
              <p:cNvPr id="2223" name="Group 175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24" name="Arc 17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25" name="Line 17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26" name="Group 178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27" name="Arc 17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28" name="Line 18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29" name="Group 181"/>
            <p:cNvGrpSpPr>
              <a:grpSpLocks noChangeAspect="1"/>
            </p:cNvGrpSpPr>
            <p:nvPr/>
          </p:nvGrpSpPr>
          <p:grpSpPr bwMode="auto">
            <a:xfrm rot="3635838">
              <a:off x="4180" y="2876"/>
              <a:ext cx="130" cy="618"/>
              <a:chOff x="5601" y="10309"/>
              <a:chExt cx="724" cy="3439"/>
            </a:xfrm>
          </p:grpSpPr>
          <p:grpSp>
            <p:nvGrpSpPr>
              <p:cNvPr id="2230" name="Group 182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31" name="Arc 18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32" name="Line 18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33" name="Group 185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34" name="Arc 18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35" name="Line 18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36" name="Group 188"/>
            <p:cNvGrpSpPr>
              <a:grpSpLocks noChangeAspect="1"/>
            </p:cNvGrpSpPr>
            <p:nvPr/>
          </p:nvGrpSpPr>
          <p:grpSpPr bwMode="auto">
            <a:xfrm rot="3635838">
              <a:off x="3748" y="3452"/>
              <a:ext cx="130" cy="618"/>
              <a:chOff x="5601" y="10309"/>
              <a:chExt cx="724" cy="3439"/>
            </a:xfrm>
          </p:grpSpPr>
          <p:grpSp>
            <p:nvGrpSpPr>
              <p:cNvPr id="2237" name="Group 189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38" name="Arc 19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39" name="Line 19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40" name="Group 192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41" name="Arc 19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42" name="Line 19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43" name="Group 195"/>
            <p:cNvGrpSpPr>
              <a:grpSpLocks noChangeAspect="1"/>
            </p:cNvGrpSpPr>
            <p:nvPr/>
          </p:nvGrpSpPr>
          <p:grpSpPr bwMode="auto">
            <a:xfrm>
              <a:off x="3696" y="2544"/>
              <a:ext cx="130" cy="618"/>
              <a:chOff x="5601" y="10309"/>
              <a:chExt cx="724" cy="3439"/>
            </a:xfrm>
          </p:grpSpPr>
          <p:grpSp>
            <p:nvGrpSpPr>
              <p:cNvPr id="2244" name="Group 196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45" name="Arc 19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46" name="Line 19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47" name="Group 199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48" name="Arc 20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49" name="Line 20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0" name="Group 202"/>
            <p:cNvGrpSpPr>
              <a:grpSpLocks noChangeAspect="1"/>
            </p:cNvGrpSpPr>
            <p:nvPr/>
          </p:nvGrpSpPr>
          <p:grpSpPr bwMode="auto">
            <a:xfrm>
              <a:off x="4272" y="3216"/>
              <a:ext cx="130" cy="618"/>
              <a:chOff x="5601" y="10309"/>
              <a:chExt cx="724" cy="3439"/>
            </a:xfrm>
          </p:grpSpPr>
          <p:grpSp>
            <p:nvGrpSpPr>
              <p:cNvPr id="2251" name="Group 203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52" name="Arc 20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3" name="Line 20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54" name="Group 206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55" name="Arc 20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56" name="Line 20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57" name="Group 209"/>
            <p:cNvGrpSpPr>
              <a:grpSpLocks noChangeAspect="1"/>
            </p:cNvGrpSpPr>
            <p:nvPr/>
          </p:nvGrpSpPr>
          <p:grpSpPr bwMode="auto">
            <a:xfrm>
              <a:off x="5184" y="3216"/>
              <a:ext cx="130" cy="618"/>
              <a:chOff x="5601" y="10309"/>
              <a:chExt cx="724" cy="3439"/>
            </a:xfrm>
          </p:grpSpPr>
          <p:grpSp>
            <p:nvGrpSpPr>
              <p:cNvPr id="2258" name="Group 210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59" name="Arc 211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0" name="Line 212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61" name="Group 213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62" name="Arc 21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3" name="Line 21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264" name="Group 216"/>
          <p:cNvGrpSpPr>
            <a:grpSpLocks/>
          </p:cNvGrpSpPr>
          <p:nvPr/>
        </p:nvGrpSpPr>
        <p:grpSpPr bwMode="auto">
          <a:xfrm rot="-12186033">
            <a:off x="3962400" y="1828800"/>
            <a:ext cx="4791075" cy="2047875"/>
            <a:chOff x="2544" y="2544"/>
            <a:chExt cx="3018" cy="1290"/>
          </a:xfrm>
        </p:grpSpPr>
        <p:grpSp>
          <p:nvGrpSpPr>
            <p:cNvPr id="2265" name="Group 217"/>
            <p:cNvGrpSpPr>
              <a:grpSpLocks noChangeAspect="1"/>
            </p:cNvGrpSpPr>
            <p:nvPr/>
          </p:nvGrpSpPr>
          <p:grpSpPr bwMode="auto">
            <a:xfrm>
              <a:off x="2788" y="2736"/>
              <a:ext cx="130" cy="618"/>
              <a:chOff x="5601" y="10309"/>
              <a:chExt cx="724" cy="3439"/>
            </a:xfrm>
          </p:grpSpPr>
          <p:grpSp>
            <p:nvGrpSpPr>
              <p:cNvPr id="2266" name="Group 218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67" name="Arc 21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68" name="Line 22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69" name="Group 221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70" name="Arc 222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71" name="Line 223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72" name="Group 224"/>
            <p:cNvGrpSpPr>
              <a:grpSpLocks noChangeAspect="1"/>
            </p:cNvGrpSpPr>
            <p:nvPr/>
          </p:nvGrpSpPr>
          <p:grpSpPr bwMode="auto">
            <a:xfrm>
              <a:off x="3168" y="2832"/>
              <a:ext cx="130" cy="618"/>
              <a:chOff x="5601" y="10309"/>
              <a:chExt cx="724" cy="3439"/>
            </a:xfrm>
          </p:grpSpPr>
          <p:grpSp>
            <p:nvGrpSpPr>
              <p:cNvPr id="2273" name="Group 225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74" name="Arc 22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75" name="Line 22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76" name="Group 228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77" name="Arc 22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78" name="Line 23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79" name="Group 231"/>
            <p:cNvGrpSpPr>
              <a:grpSpLocks noChangeAspect="1"/>
            </p:cNvGrpSpPr>
            <p:nvPr/>
          </p:nvGrpSpPr>
          <p:grpSpPr bwMode="auto">
            <a:xfrm rot="-3200510">
              <a:off x="2836" y="3260"/>
              <a:ext cx="130" cy="618"/>
              <a:chOff x="5601" y="10309"/>
              <a:chExt cx="724" cy="3439"/>
            </a:xfrm>
          </p:grpSpPr>
          <p:grpSp>
            <p:nvGrpSpPr>
              <p:cNvPr id="2280" name="Group 232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81" name="Arc 23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2" name="Line 23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83" name="Group 235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84" name="Arc 23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5" name="Line 23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86" name="Group 238"/>
            <p:cNvGrpSpPr>
              <a:grpSpLocks noChangeAspect="1"/>
            </p:cNvGrpSpPr>
            <p:nvPr/>
          </p:nvGrpSpPr>
          <p:grpSpPr bwMode="auto">
            <a:xfrm rot="3635838">
              <a:off x="2788" y="2736"/>
              <a:ext cx="130" cy="618"/>
              <a:chOff x="5601" y="10309"/>
              <a:chExt cx="724" cy="3439"/>
            </a:xfrm>
          </p:grpSpPr>
          <p:grpSp>
            <p:nvGrpSpPr>
              <p:cNvPr id="2287" name="Group 239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88" name="Arc 24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89" name="Line 24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90" name="Group 242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91" name="Arc 24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2" name="Line 24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293" name="Group 245"/>
            <p:cNvGrpSpPr>
              <a:grpSpLocks noChangeAspect="1"/>
            </p:cNvGrpSpPr>
            <p:nvPr/>
          </p:nvGrpSpPr>
          <p:grpSpPr bwMode="auto">
            <a:xfrm rot="-3200510">
              <a:off x="3508" y="3164"/>
              <a:ext cx="130" cy="618"/>
              <a:chOff x="5601" y="10309"/>
              <a:chExt cx="724" cy="3439"/>
            </a:xfrm>
          </p:grpSpPr>
          <p:grpSp>
            <p:nvGrpSpPr>
              <p:cNvPr id="2294" name="Group 246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295" name="Arc 24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6" name="Line 24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97" name="Group 249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298" name="Arc 25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99" name="Line 25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00" name="Group 252"/>
            <p:cNvGrpSpPr>
              <a:grpSpLocks noChangeAspect="1"/>
            </p:cNvGrpSpPr>
            <p:nvPr/>
          </p:nvGrpSpPr>
          <p:grpSpPr bwMode="auto">
            <a:xfrm rot="-3200510">
              <a:off x="3556" y="2876"/>
              <a:ext cx="130" cy="618"/>
              <a:chOff x="5601" y="10309"/>
              <a:chExt cx="724" cy="3439"/>
            </a:xfrm>
          </p:grpSpPr>
          <p:grpSp>
            <p:nvGrpSpPr>
              <p:cNvPr id="2301" name="Group 253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02" name="Arc 25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3" name="Line 25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04" name="Group 256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05" name="Arc 25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06" name="Line 25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07" name="Group 259"/>
            <p:cNvGrpSpPr>
              <a:grpSpLocks noChangeAspect="1"/>
            </p:cNvGrpSpPr>
            <p:nvPr/>
          </p:nvGrpSpPr>
          <p:grpSpPr bwMode="auto">
            <a:xfrm rot="-3200510">
              <a:off x="4276" y="3308"/>
              <a:ext cx="130" cy="618"/>
              <a:chOff x="5601" y="10309"/>
              <a:chExt cx="724" cy="3439"/>
            </a:xfrm>
          </p:grpSpPr>
          <p:grpSp>
            <p:nvGrpSpPr>
              <p:cNvPr id="2308" name="Group 260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09" name="Arc 261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0" name="Line 262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11" name="Group 263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12" name="Arc 26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3" name="Line 26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14" name="Group 266"/>
            <p:cNvGrpSpPr>
              <a:grpSpLocks noChangeAspect="1"/>
            </p:cNvGrpSpPr>
            <p:nvPr/>
          </p:nvGrpSpPr>
          <p:grpSpPr bwMode="auto">
            <a:xfrm rot="-3200510">
              <a:off x="5188" y="2588"/>
              <a:ext cx="130" cy="618"/>
              <a:chOff x="5601" y="10309"/>
              <a:chExt cx="724" cy="3439"/>
            </a:xfrm>
          </p:grpSpPr>
          <p:grpSp>
            <p:nvGrpSpPr>
              <p:cNvPr id="2315" name="Group 267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16" name="Arc 268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7" name="Line 269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18" name="Group 270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19" name="Arc 271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0" name="Line 272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21" name="Group 273"/>
            <p:cNvGrpSpPr>
              <a:grpSpLocks noChangeAspect="1"/>
            </p:cNvGrpSpPr>
            <p:nvPr/>
          </p:nvGrpSpPr>
          <p:grpSpPr bwMode="auto">
            <a:xfrm rot="-3200510">
              <a:off x="4804" y="2876"/>
              <a:ext cx="130" cy="618"/>
              <a:chOff x="5601" y="10309"/>
              <a:chExt cx="724" cy="3439"/>
            </a:xfrm>
          </p:grpSpPr>
          <p:grpSp>
            <p:nvGrpSpPr>
              <p:cNvPr id="2322" name="Group 274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23" name="Arc 275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4" name="Line 276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25" name="Group 277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26" name="Arc 278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7" name="Line 279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28" name="Group 280"/>
            <p:cNvGrpSpPr>
              <a:grpSpLocks noChangeAspect="1"/>
            </p:cNvGrpSpPr>
            <p:nvPr/>
          </p:nvGrpSpPr>
          <p:grpSpPr bwMode="auto">
            <a:xfrm rot="3635838">
              <a:off x="4660" y="2972"/>
              <a:ext cx="130" cy="618"/>
              <a:chOff x="5601" y="10309"/>
              <a:chExt cx="724" cy="3439"/>
            </a:xfrm>
          </p:grpSpPr>
          <p:grpSp>
            <p:nvGrpSpPr>
              <p:cNvPr id="2329" name="Group 281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30" name="Arc 282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1" name="Line 283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32" name="Group 284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33" name="Arc 285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4" name="Line 286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35" name="Group 287"/>
            <p:cNvGrpSpPr>
              <a:grpSpLocks noChangeAspect="1"/>
            </p:cNvGrpSpPr>
            <p:nvPr/>
          </p:nvGrpSpPr>
          <p:grpSpPr bwMode="auto">
            <a:xfrm rot="3635838">
              <a:off x="5044" y="3308"/>
              <a:ext cx="130" cy="618"/>
              <a:chOff x="5601" y="10309"/>
              <a:chExt cx="724" cy="3439"/>
            </a:xfrm>
          </p:grpSpPr>
          <p:grpSp>
            <p:nvGrpSpPr>
              <p:cNvPr id="2336" name="Group 288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37" name="Arc 28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8" name="Line 29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39" name="Group 291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40" name="Arc 292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41" name="Line 293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42" name="Group 294"/>
            <p:cNvGrpSpPr>
              <a:grpSpLocks noChangeAspect="1"/>
            </p:cNvGrpSpPr>
            <p:nvPr/>
          </p:nvGrpSpPr>
          <p:grpSpPr bwMode="auto">
            <a:xfrm rot="3635838">
              <a:off x="4180" y="2876"/>
              <a:ext cx="130" cy="618"/>
              <a:chOff x="5601" y="10309"/>
              <a:chExt cx="724" cy="3439"/>
            </a:xfrm>
          </p:grpSpPr>
          <p:grpSp>
            <p:nvGrpSpPr>
              <p:cNvPr id="2343" name="Group 295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44" name="Arc 29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45" name="Line 29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46" name="Group 298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47" name="Arc 299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48" name="Line 300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49" name="Group 301"/>
            <p:cNvGrpSpPr>
              <a:grpSpLocks noChangeAspect="1"/>
            </p:cNvGrpSpPr>
            <p:nvPr/>
          </p:nvGrpSpPr>
          <p:grpSpPr bwMode="auto">
            <a:xfrm rot="3635838">
              <a:off x="3748" y="3452"/>
              <a:ext cx="130" cy="618"/>
              <a:chOff x="5601" y="10309"/>
              <a:chExt cx="724" cy="3439"/>
            </a:xfrm>
          </p:grpSpPr>
          <p:grpSp>
            <p:nvGrpSpPr>
              <p:cNvPr id="2350" name="Group 302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51" name="Arc 30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2" name="Line 30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53" name="Group 305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54" name="Arc 306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5" name="Line 307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56" name="Group 308"/>
            <p:cNvGrpSpPr>
              <a:grpSpLocks noChangeAspect="1"/>
            </p:cNvGrpSpPr>
            <p:nvPr/>
          </p:nvGrpSpPr>
          <p:grpSpPr bwMode="auto">
            <a:xfrm>
              <a:off x="3696" y="2544"/>
              <a:ext cx="130" cy="618"/>
              <a:chOff x="5601" y="10309"/>
              <a:chExt cx="724" cy="3439"/>
            </a:xfrm>
          </p:grpSpPr>
          <p:grpSp>
            <p:nvGrpSpPr>
              <p:cNvPr id="2357" name="Group 309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58" name="Arc 31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9" name="Line 31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60" name="Group 312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61" name="Arc 313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2" name="Line 314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63" name="Group 315"/>
            <p:cNvGrpSpPr>
              <a:grpSpLocks noChangeAspect="1"/>
            </p:cNvGrpSpPr>
            <p:nvPr/>
          </p:nvGrpSpPr>
          <p:grpSpPr bwMode="auto">
            <a:xfrm>
              <a:off x="4272" y="3216"/>
              <a:ext cx="130" cy="618"/>
              <a:chOff x="5601" y="10309"/>
              <a:chExt cx="724" cy="3439"/>
            </a:xfrm>
          </p:grpSpPr>
          <p:grpSp>
            <p:nvGrpSpPr>
              <p:cNvPr id="2364" name="Group 316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65" name="Arc 31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6" name="Line 31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67" name="Group 319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68" name="Arc 320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9" name="Line 321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370" name="Group 322"/>
            <p:cNvGrpSpPr>
              <a:grpSpLocks noChangeAspect="1"/>
            </p:cNvGrpSpPr>
            <p:nvPr/>
          </p:nvGrpSpPr>
          <p:grpSpPr bwMode="auto">
            <a:xfrm>
              <a:off x="5184" y="3216"/>
              <a:ext cx="130" cy="618"/>
              <a:chOff x="5601" y="10309"/>
              <a:chExt cx="724" cy="3439"/>
            </a:xfrm>
          </p:grpSpPr>
          <p:grpSp>
            <p:nvGrpSpPr>
              <p:cNvPr id="2371" name="Group 323"/>
              <p:cNvGrpSpPr>
                <a:grpSpLocks noChangeAspect="1"/>
              </p:cNvGrpSpPr>
              <p:nvPr/>
            </p:nvGrpSpPr>
            <p:grpSpPr bwMode="auto">
              <a:xfrm>
                <a:off x="5601" y="10309"/>
                <a:ext cx="724" cy="1267"/>
                <a:chOff x="8135" y="10128"/>
                <a:chExt cx="724" cy="1267"/>
              </a:xfrm>
            </p:grpSpPr>
            <p:sp>
              <p:nvSpPr>
                <p:cNvPr id="2372" name="Arc 324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3" name="Line 325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374" name="Group 326"/>
              <p:cNvGrpSpPr>
                <a:grpSpLocks noChangeAspect="1"/>
              </p:cNvGrpSpPr>
              <p:nvPr/>
            </p:nvGrpSpPr>
            <p:grpSpPr bwMode="auto">
              <a:xfrm flipV="1">
                <a:off x="5601" y="12481"/>
                <a:ext cx="724" cy="1267"/>
                <a:chOff x="8135" y="10128"/>
                <a:chExt cx="724" cy="1267"/>
              </a:xfrm>
            </p:grpSpPr>
            <p:sp>
              <p:nvSpPr>
                <p:cNvPr id="2375" name="Arc 327"/>
                <p:cNvSpPr>
                  <a:spLocks noChangeAspect="1"/>
                </p:cNvSpPr>
                <p:nvPr/>
              </p:nvSpPr>
              <p:spPr bwMode="auto">
                <a:xfrm flipH="1" flipV="1">
                  <a:off x="8135" y="10128"/>
                  <a:ext cx="724" cy="362"/>
                </a:xfrm>
                <a:custGeom>
                  <a:avLst/>
                  <a:gdLst>
                    <a:gd name="G0" fmla="+- 21591 0 0"/>
                    <a:gd name="G1" fmla="+- 21600 0 0"/>
                    <a:gd name="G2" fmla="+- 21600 0 0"/>
                    <a:gd name="T0" fmla="*/ 0 w 43191"/>
                    <a:gd name="T1" fmla="*/ 20986 h 21600"/>
                    <a:gd name="T2" fmla="*/ 43191 w 43191"/>
                    <a:gd name="T3" fmla="*/ 21600 h 21600"/>
                    <a:gd name="T4" fmla="*/ 21591 w 43191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91" h="21600" fill="none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</a:path>
                    <a:path w="43191" h="21600" stroke="0" extrusionOk="0">
                      <a:moveTo>
                        <a:pt x="-1" y="20985"/>
                      </a:moveTo>
                      <a:cubicBezTo>
                        <a:pt x="332" y="9300"/>
                        <a:pt x="9900" y="-1"/>
                        <a:pt x="21591" y="0"/>
                      </a:cubicBezTo>
                      <a:cubicBezTo>
                        <a:pt x="33520" y="0"/>
                        <a:pt x="43191" y="9670"/>
                        <a:pt x="43191" y="21600"/>
                      </a:cubicBezTo>
                      <a:lnTo>
                        <a:pt x="21591" y="21600"/>
                      </a:lnTo>
                      <a:close/>
                    </a:path>
                  </a:pathLst>
                </a:cu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6" name="Line 328"/>
                <p:cNvSpPr>
                  <a:spLocks noChangeAspect="1" noChangeShapeType="1"/>
                </p:cNvSpPr>
                <p:nvPr/>
              </p:nvSpPr>
              <p:spPr bwMode="auto">
                <a:xfrm>
                  <a:off x="8497" y="10490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8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51" name="Group 87"/>
          <p:cNvGrpSpPr>
            <a:grpSpLocks/>
          </p:cNvGrpSpPr>
          <p:nvPr/>
        </p:nvGrpSpPr>
        <p:grpSpPr bwMode="auto">
          <a:xfrm>
            <a:off x="1905000" y="2859088"/>
            <a:ext cx="5638800" cy="2849562"/>
            <a:chOff x="1200" y="1801"/>
            <a:chExt cx="3552" cy="1795"/>
          </a:xfrm>
        </p:grpSpPr>
        <p:grpSp>
          <p:nvGrpSpPr>
            <p:cNvPr id="11313" name="Group 49"/>
            <p:cNvGrpSpPr>
              <a:grpSpLocks noChangeAspect="1"/>
            </p:cNvGrpSpPr>
            <p:nvPr/>
          </p:nvGrpSpPr>
          <p:grpSpPr bwMode="auto">
            <a:xfrm>
              <a:off x="1200" y="2400"/>
              <a:ext cx="3475" cy="1196"/>
              <a:chOff x="1555" y="2208"/>
              <a:chExt cx="2316" cy="797"/>
            </a:xfrm>
          </p:grpSpPr>
          <p:grpSp>
            <p:nvGrpSpPr>
              <p:cNvPr id="11298" name="Group 34"/>
              <p:cNvGrpSpPr>
                <a:grpSpLocks noChangeAspect="1"/>
              </p:cNvGrpSpPr>
              <p:nvPr/>
            </p:nvGrpSpPr>
            <p:grpSpPr bwMode="auto">
              <a:xfrm>
                <a:off x="1555" y="2208"/>
                <a:ext cx="1375" cy="797"/>
                <a:chOff x="5239" y="2526"/>
                <a:chExt cx="3439" cy="1991"/>
              </a:xfrm>
            </p:grpSpPr>
            <p:grpSp>
              <p:nvGrpSpPr>
                <p:cNvPr id="11299" name="Group 35"/>
                <p:cNvGrpSpPr>
                  <a:grpSpLocks noChangeAspect="1"/>
                </p:cNvGrpSpPr>
                <p:nvPr/>
              </p:nvGrpSpPr>
              <p:grpSpPr bwMode="auto">
                <a:xfrm rot="-5400000">
                  <a:off x="7230" y="2707"/>
                  <a:ext cx="1086" cy="1810"/>
                  <a:chOff x="3429" y="2707"/>
                  <a:chExt cx="1086" cy="1810"/>
                </a:xfrm>
              </p:grpSpPr>
              <p:sp>
                <p:nvSpPr>
                  <p:cNvPr id="11300" name="AutoShape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01" name="Rectangle 3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02" name="Rectangle 38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03" name="Oval 39"/>
                <p:cNvSpPr>
                  <a:spLocks noChangeAspect="1" noChangeArrowheads="1"/>
                </p:cNvSpPr>
                <p:nvPr/>
              </p:nvSpPr>
              <p:spPr bwMode="auto">
                <a:xfrm>
                  <a:off x="5239" y="2526"/>
                  <a:ext cx="1991" cy="1991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4" name="Oval 40"/>
                <p:cNvSpPr>
                  <a:spLocks noChangeAspect="1" noChangeArrowheads="1"/>
                </p:cNvSpPr>
                <p:nvPr/>
              </p:nvSpPr>
              <p:spPr bwMode="auto">
                <a:xfrm>
                  <a:off x="5782" y="3069"/>
                  <a:ext cx="905" cy="905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5" name="Oval 41"/>
                <p:cNvSpPr>
                  <a:spLocks noChangeAspect="1" noChangeArrowheads="1"/>
                </p:cNvSpPr>
                <p:nvPr/>
              </p:nvSpPr>
              <p:spPr bwMode="auto">
                <a:xfrm>
                  <a:off x="7954" y="3431"/>
                  <a:ext cx="362" cy="362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306" name="Group 42"/>
              <p:cNvGrpSpPr>
                <a:grpSpLocks noChangeAspect="1"/>
              </p:cNvGrpSpPr>
              <p:nvPr/>
            </p:nvGrpSpPr>
            <p:grpSpPr bwMode="auto">
              <a:xfrm>
                <a:off x="2496" y="2208"/>
                <a:ext cx="1375" cy="797"/>
                <a:chOff x="7592" y="2526"/>
                <a:chExt cx="3439" cy="1991"/>
              </a:xfrm>
            </p:grpSpPr>
            <p:grpSp>
              <p:nvGrpSpPr>
                <p:cNvPr id="11307" name="Group 43"/>
                <p:cNvGrpSpPr>
                  <a:grpSpLocks noChangeAspect="1"/>
                </p:cNvGrpSpPr>
                <p:nvPr/>
              </p:nvGrpSpPr>
              <p:grpSpPr bwMode="auto">
                <a:xfrm rot="5400000" flipH="1">
                  <a:off x="7954" y="2707"/>
                  <a:ext cx="1086" cy="1810"/>
                  <a:chOff x="3429" y="2707"/>
                  <a:chExt cx="1086" cy="1810"/>
                </a:xfrm>
              </p:grpSpPr>
              <p:sp>
                <p:nvSpPr>
                  <p:cNvPr id="11308" name="AutoShape 4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09" name="Rectangle 4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310" name="Rectangle 4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311" name="Oval 47"/>
                <p:cNvSpPr>
                  <a:spLocks noChangeAspect="1" noChangeArrowheads="1"/>
                </p:cNvSpPr>
                <p:nvPr/>
              </p:nvSpPr>
              <p:spPr bwMode="auto">
                <a:xfrm>
                  <a:off x="9040" y="2526"/>
                  <a:ext cx="1991" cy="1991"/>
                </a:xfrm>
                <a:prstGeom prst="ellipse">
                  <a:avLst/>
                </a:prstGeom>
                <a:solidFill>
                  <a:srgbClr val="FFFFC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2" name="Oval 48"/>
                <p:cNvSpPr>
                  <a:spLocks noChangeAspect="1" noChangeArrowheads="1"/>
                </p:cNvSpPr>
                <p:nvPr/>
              </p:nvSpPr>
              <p:spPr bwMode="auto">
                <a:xfrm>
                  <a:off x="9583" y="3069"/>
                  <a:ext cx="905" cy="90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1348" name="Text Box 84"/>
            <p:cNvSpPr txBox="1">
              <a:spLocks noChangeArrowheads="1"/>
            </p:cNvSpPr>
            <p:nvPr/>
          </p:nvSpPr>
          <p:spPr bwMode="auto">
            <a:xfrm>
              <a:off x="1670" y="1801"/>
              <a:ext cx="308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GB">
                  <a:latin typeface="Arial" charset="0"/>
                </a:rPr>
                <a:t>Helper T-cell binds to macrophage presenting the antigen</a:t>
              </a:r>
            </a:p>
          </p:txBody>
        </p:sp>
        <p:sp>
          <p:nvSpPr>
            <p:cNvPr id="11349" name="Line 85"/>
            <p:cNvSpPr>
              <a:spLocks noChangeShapeType="1"/>
            </p:cNvSpPr>
            <p:nvPr/>
          </p:nvSpPr>
          <p:spPr bwMode="auto">
            <a:xfrm flipH="1">
              <a:off x="2928" y="2304"/>
              <a:ext cx="96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 i="1">
                <a:latin typeface="Arial" charset="0"/>
              </a:rPr>
              <a:t>Step 2: Activation of Helper T-cell</a:t>
            </a:r>
          </a:p>
        </p:txBody>
      </p:sp>
      <p:grpSp>
        <p:nvGrpSpPr>
          <p:cNvPr id="11355" name="Group 91"/>
          <p:cNvGrpSpPr>
            <a:grpSpLocks/>
          </p:cNvGrpSpPr>
          <p:nvPr/>
        </p:nvGrpSpPr>
        <p:grpSpPr bwMode="auto">
          <a:xfrm>
            <a:off x="304800" y="304800"/>
            <a:ext cx="8507413" cy="2486025"/>
            <a:chOff x="192" y="192"/>
            <a:chExt cx="5359" cy="1566"/>
          </a:xfrm>
        </p:grpSpPr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192" y="624"/>
              <a:ext cx="3648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Helper T-cells have receptors on their cell surface membranes which can bind to antigens presented by macrophages.</a:t>
              </a:r>
            </a:p>
          </p:txBody>
        </p:sp>
        <p:grpSp>
          <p:nvGrpSpPr>
            <p:cNvPr id="11281" name="Group 17"/>
            <p:cNvGrpSpPr>
              <a:grpSpLocks/>
            </p:cNvGrpSpPr>
            <p:nvPr/>
          </p:nvGrpSpPr>
          <p:grpSpPr bwMode="auto">
            <a:xfrm>
              <a:off x="3888" y="192"/>
              <a:ext cx="1663" cy="1440"/>
              <a:chOff x="3696" y="768"/>
              <a:chExt cx="1663" cy="1440"/>
            </a:xfrm>
          </p:grpSpPr>
          <p:grpSp>
            <p:nvGrpSpPr>
              <p:cNvPr id="11269" name="Group 5"/>
              <p:cNvGrpSpPr>
                <a:grpSpLocks/>
              </p:cNvGrpSpPr>
              <p:nvPr/>
            </p:nvGrpSpPr>
            <p:grpSpPr bwMode="auto">
              <a:xfrm>
                <a:off x="3984" y="960"/>
                <a:ext cx="1375" cy="797"/>
                <a:chOff x="7592" y="2526"/>
                <a:chExt cx="3439" cy="1991"/>
              </a:xfrm>
            </p:grpSpPr>
            <p:grpSp>
              <p:nvGrpSpPr>
                <p:cNvPr id="11270" name="Group 6"/>
                <p:cNvGrpSpPr>
                  <a:grpSpLocks/>
                </p:cNvGrpSpPr>
                <p:nvPr/>
              </p:nvGrpSpPr>
              <p:grpSpPr bwMode="auto">
                <a:xfrm rot="5400000" flipH="1">
                  <a:off x="7954" y="2707"/>
                  <a:ext cx="1086" cy="1810"/>
                  <a:chOff x="3429" y="2707"/>
                  <a:chExt cx="1086" cy="1810"/>
                </a:xfrm>
              </p:grpSpPr>
              <p:sp>
                <p:nvSpPr>
                  <p:cNvPr id="11271" name="AutoShape 7"/>
                  <p:cNvSpPr>
                    <a:spLocks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272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27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274" name="Oval 10"/>
                <p:cNvSpPr>
                  <a:spLocks noChangeArrowheads="1"/>
                </p:cNvSpPr>
                <p:nvPr/>
              </p:nvSpPr>
              <p:spPr bwMode="auto">
                <a:xfrm>
                  <a:off x="9040" y="2526"/>
                  <a:ext cx="1991" cy="1991"/>
                </a:xfrm>
                <a:prstGeom prst="ellipse">
                  <a:avLst/>
                </a:prstGeom>
                <a:solidFill>
                  <a:srgbClr val="FFFFC1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75" name="Oval 11"/>
                <p:cNvSpPr>
                  <a:spLocks noChangeArrowheads="1"/>
                </p:cNvSpPr>
                <p:nvPr/>
              </p:nvSpPr>
              <p:spPr bwMode="auto">
                <a:xfrm>
                  <a:off x="9583" y="3069"/>
                  <a:ext cx="905" cy="905"/>
                </a:xfrm>
                <a:prstGeom prst="ellipse">
                  <a:avLst/>
                </a:prstGeom>
                <a:solidFill>
                  <a:srgbClr val="3366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277" name="Text Box 13"/>
              <p:cNvSpPr txBox="1">
                <a:spLocks noChangeArrowheads="1"/>
              </p:cNvSpPr>
              <p:nvPr/>
            </p:nvSpPr>
            <p:spPr bwMode="auto">
              <a:xfrm>
                <a:off x="3696" y="768"/>
                <a:ext cx="821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receptor</a:t>
                </a:r>
              </a:p>
            </p:txBody>
          </p:sp>
          <p:sp>
            <p:nvSpPr>
              <p:cNvPr id="11278" name="Line 14"/>
              <p:cNvSpPr>
                <a:spLocks noChangeShapeType="1"/>
              </p:cNvSpPr>
              <p:nvPr/>
            </p:nvSpPr>
            <p:spPr bwMode="auto">
              <a:xfrm>
                <a:off x="4224" y="1056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9" name="Text Box 15"/>
              <p:cNvSpPr txBox="1">
                <a:spLocks noChangeArrowheads="1"/>
              </p:cNvSpPr>
              <p:nvPr/>
            </p:nvSpPr>
            <p:spPr bwMode="auto">
              <a:xfrm>
                <a:off x="3792" y="1920"/>
                <a:ext cx="120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Helper T-cell</a:t>
                </a:r>
              </a:p>
            </p:txBody>
          </p:sp>
          <p:sp>
            <p:nvSpPr>
              <p:cNvPr id="11280" name="Line 16"/>
              <p:cNvSpPr>
                <a:spLocks noChangeShapeType="1"/>
              </p:cNvSpPr>
              <p:nvPr/>
            </p:nvSpPr>
            <p:spPr bwMode="auto">
              <a:xfrm flipV="1">
                <a:off x="4656" y="1584"/>
                <a:ext cx="19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354" name="Group 90"/>
          <p:cNvGrpSpPr>
            <a:grpSpLocks/>
          </p:cNvGrpSpPr>
          <p:nvPr/>
        </p:nvGrpSpPr>
        <p:grpSpPr bwMode="auto">
          <a:xfrm>
            <a:off x="974725" y="3810000"/>
            <a:ext cx="7661275" cy="2706688"/>
            <a:chOff x="614" y="2400"/>
            <a:chExt cx="4826" cy="1705"/>
          </a:xfrm>
        </p:grpSpPr>
        <p:grpSp>
          <p:nvGrpSpPr>
            <p:cNvPr id="11347" name="Group 83"/>
            <p:cNvGrpSpPr>
              <a:grpSpLocks/>
            </p:cNvGrpSpPr>
            <p:nvPr/>
          </p:nvGrpSpPr>
          <p:grpSpPr bwMode="auto">
            <a:xfrm>
              <a:off x="2612" y="2400"/>
              <a:ext cx="2063" cy="1196"/>
              <a:chOff x="2612" y="2400"/>
              <a:chExt cx="2063" cy="1196"/>
            </a:xfrm>
          </p:grpSpPr>
          <p:grpSp>
            <p:nvGrpSpPr>
              <p:cNvPr id="11341" name="Group 77"/>
              <p:cNvGrpSpPr>
                <a:grpSpLocks noChangeAspect="1"/>
              </p:cNvGrpSpPr>
              <p:nvPr/>
            </p:nvGrpSpPr>
            <p:grpSpPr bwMode="auto">
              <a:xfrm rot="5400000" flipH="1">
                <a:off x="2828" y="2510"/>
                <a:ext cx="653" cy="1086"/>
                <a:chOff x="3429" y="2707"/>
                <a:chExt cx="1086" cy="1810"/>
              </a:xfrm>
            </p:grpSpPr>
            <p:sp>
              <p:nvSpPr>
                <p:cNvPr id="11342" name="AutoShape 78"/>
                <p:cNvSpPr>
                  <a:spLocks noChangeAspect="1" noChangeArrowheads="1"/>
                </p:cNvSpPr>
                <p:nvPr/>
              </p:nvSpPr>
              <p:spPr bwMode="auto">
                <a:xfrm>
                  <a:off x="3429" y="3431"/>
                  <a:ext cx="1086" cy="1086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3" name="Rectangle 79"/>
                <p:cNvSpPr>
                  <a:spLocks noChangeAspect="1" noChangeArrowheads="1"/>
                </p:cNvSpPr>
                <p:nvPr/>
              </p:nvSpPr>
              <p:spPr bwMode="auto">
                <a:xfrm>
                  <a:off x="3610" y="2707"/>
                  <a:ext cx="181" cy="90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4" name="Rectangle 80"/>
                <p:cNvSpPr>
                  <a:spLocks noChangeAspect="1" noChangeArrowheads="1"/>
                </p:cNvSpPr>
                <p:nvPr/>
              </p:nvSpPr>
              <p:spPr bwMode="auto">
                <a:xfrm>
                  <a:off x="4153" y="2707"/>
                  <a:ext cx="181" cy="90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45" name="Oval 81"/>
              <p:cNvSpPr>
                <a:spLocks noChangeAspect="1" noChangeArrowheads="1"/>
              </p:cNvSpPr>
              <p:nvPr/>
            </p:nvSpPr>
            <p:spPr bwMode="auto">
              <a:xfrm>
                <a:off x="3481" y="2400"/>
                <a:ext cx="1194" cy="1196"/>
              </a:xfrm>
              <a:prstGeom prst="ellipse">
                <a:avLst/>
              </a:prstGeom>
              <a:solidFill>
                <a:srgbClr val="CCF812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6" name="Oval 82"/>
              <p:cNvSpPr>
                <a:spLocks noChangeAspect="1" noChangeArrowheads="1"/>
              </p:cNvSpPr>
              <p:nvPr/>
            </p:nvSpPr>
            <p:spPr bwMode="auto">
              <a:xfrm>
                <a:off x="3806" y="2726"/>
                <a:ext cx="543" cy="544"/>
              </a:xfrm>
              <a:prstGeom prst="ellipse">
                <a:avLst/>
              </a:prstGeom>
              <a:solidFill>
                <a:srgbClr val="3366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52" name="AutoShape 88"/>
            <p:cNvSpPr>
              <a:spLocks noChangeArrowheads="1"/>
            </p:cNvSpPr>
            <p:nvPr/>
          </p:nvSpPr>
          <p:spPr bwMode="auto">
            <a:xfrm>
              <a:off x="1824" y="3312"/>
              <a:ext cx="2400" cy="384"/>
            </a:xfrm>
            <a:prstGeom prst="curvedUpArrow">
              <a:avLst>
                <a:gd name="adj1" fmla="val 125000"/>
                <a:gd name="adj2" fmla="val 250000"/>
                <a:gd name="adj3" fmla="val 33333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Text Box 89"/>
            <p:cNvSpPr txBox="1">
              <a:spLocks noChangeArrowheads="1"/>
            </p:cNvSpPr>
            <p:nvPr/>
          </p:nvSpPr>
          <p:spPr bwMode="auto">
            <a:xfrm>
              <a:off x="614" y="3817"/>
              <a:ext cx="48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>
                  <a:latin typeface="Arial" charset="0"/>
                </a:rPr>
                <a:t>Macrophage sends a signal to activate the helper T-cell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3048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 i="1">
                <a:latin typeface="Arial" charset="0"/>
              </a:rPr>
              <a:t>Step 3: Activation of B-lymphocytes</a:t>
            </a:r>
          </a:p>
        </p:txBody>
      </p:sp>
      <p:grpSp>
        <p:nvGrpSpPr>
          <p:cNvPr id="12312" name="Group 24"/>
          <p:cNvGrpSpPr>
            <a:grpSpLocks/>
          </p:cNvGrpSpPr>
          <p:nvPr/>
        </p:nvGrpSpPr>
        <p:grpSpPr bwMode="auto">
          <a:xfrm>
            <a:off x="381000" y="1066800"/>
            <a:ext cx="8458200" cy="4267200"/>
            <a:chOff x="240" y="672"/>
            <a:chExt cx="5328" cy="2688"/>
          </a:xfrm>
        </p:grpSpPr>
        <p:sp>
          <p:nvSpPr>
            <p:cNvPr id="12293" name="Text Box 5"/>
            <p:cNvSpPr txBox="1">
              <a:spLocks noChangeArrowheads="1"/>
            </p:cNvSpPr>
            <p:nvPr/>
          </p:nvSpPr>
          <p:spPr bwMode="auto">
            <a:xfrm>
              <a:off x="240" y="672"/>
              <a:ext cx="532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B-cells have antibodies in their cell surface membranes</a:t>
              </a:r>
            </a:p>
          </p:txBody>
        </p:sp>
        <p:grpSp>
          <p:nvGrpSpPr>
            <p:cNvPr id="12305" name="Group 17"/>
            <p:cNvGrpSpPr>
              <a:grpSpLocks/>
            </p:cNvGrpSpPr>
            <p:nvPr/>
          </p:nvGrpSpPr>
          <p:grpSpPr bwMode="auto">
            <a:xfrm>
              <a:off x="528" y="2208"/>
              <a:ext cx="2826" cy="1152"/>
              <a:chOff x="326" y="1632"/>
              <a:chExt cx="2826" cy="1152"/>
            </a:xfrm>
          </p:grpSpPr>
          <p:grpSp>
            <p:nvGrpSpPr>
              <p:cNvPr id="12300" name="Group 12"/>
              <p:cNvGrpSpPr>
                <a:grpSpLocks/>
              </p:cNvGrpSpPr>
              <p:nvPr/>
            </p:nvGrpSpPr>
            <p:grpSpPr bwMode="auto">
              <a:xfrm>
                <a:off x="1776" y="1632"/>
                <a:ext cx="1376" cy="796"/>
                <a:chOff x="937" y="3255"/>
                <a:chExt cx="1376" cy="796"/>
              </a:xfrm>
            </p:grpSpPr>
            <p:grpSp>
              <p:nvGrpSpPr>
                <p:cNvPr id="12294" name="Group 6"/>
                <p:cNvGrpSpPr>
                  <a:grpSpLocks/>
                </p:cNvGrpSpPr>
                <p:nvPr/>
              </p:nvGrpSpPr>
              <p:grpSpPr bwMode="auto">
                <a:xfrm rot="-5400000">
                  <a:off x="1734" y="3327"/>
                  <a:ext cx="434" cy="724"/>
                  <a:chOff x="3429" y="2707"/>
                  <a:chExt cx="1086" cy="1810"/>
                </a:xfrm>
              </p:grpSpPr>
              <p:sp>
                <p:nvSpPr>
                  <p:cNvPr id="12295" name="AutoShape 7"/>
                  <p:cNvSpPr>
                    <a:spLocks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96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297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298" name="Oval 10"/>
                <p:cNvSpPr>
                  <a:spLocks noChangeArrowheads="1"/>
                </p:cNvSpPr>
                <p:nvPr/>
              </p:nvSpPr>
              <p:spPr bwMode="auto">
                <a:xfrm>
                  <a:off x="937" y="3255"/>
                  <a:ext cx="797" cy="796"/>
                </a:xfrm>
                <a:prstGeom prst="ellipse">
                  <a:avLst/>
                </a:prstGeom>
                <a:solidFill>
                  <a:srgbClr val="FFCC9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299" name="Oval 11"/>
                <p:cNvSpPr>
                  <a:spLocks noChangeArrowheads="1"/>
                </p:cNvSpPr>
                <p:nvPr/>
              </p:nvSpPr>
              <p:spPr bwMode="auto">
                <a:xfrm>
                  <a:off x="1010" y="3327"/>
                  <a:ext cx="651" cy="652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01" name="Text Box 13"/>
              <p:cNvSpPr txBox="1">
                <a:spLocks noChangeArrowheads="1"/>
              </p:cNvSpPr>
              <p:nvPr/>
            </p:nvSpPr>
            <p:spPr bwMode="auto">
              <a:xfrm>
                <a:off x="326" y="1753"/>
                <a:ext cx="13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Inactive B-cell</a:t>
                </a:r>
              </a:p>
            </p:txBody>
          </p:sp>
          <p:sp>
            <p:nvSpPr>
              <p:cNvPr id="12302" name="Line 14"/>
              <p:cNvSpPr>
                <a:spLocks noChangeShapeType="1"/>
              </p:cNvSpPr>
              <p:nvPr/>
            </p:nvSpPr>
            <p:spPr bwMode="auto">
              <a:xfrm>
                <a:off x="1584" y="2016"/>
                <a:ext cx="480" cy="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3" name="Text Box 15"/>
              <p:cNvSpPr txBox="1">
                <a:spLocks noChangeArrowheads="1"/>
              </p:cNvSpPr>
              <p:nvPr/>
            </p:nvSpPr>
            <p:spPr bwMode="auto">
              <a:xfrm>
                <a:off x="1680" y="2496"/>
                <a:ext cx="86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Antibody</a:t>
                </a:r>
              </a:p>
            </p:txBody>
          </p:sp>
          <p:sp>
            <p:nvSpPr>
              <p:cNvPr id="12304" name="Line 16"/>
              <p:cNvSpPr>
                <a:spLocks noChangeShapeType="1"/>
              </p:cNvSpPr>
              <p:nvPr/>
            </p:nvSpPr>
            <p:spPr bwMode="auto">
              <a:xfrm flipV="1">
                <a:off x="2448" y="2160"/>
                <a:ext cx="336" cy="3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313" name="Group 25"/>
          <p:cNvGrpSpPr>
            <a:grpSpLocks/>
          </p:cNvGrpSpPr>
          <p:nvPr/>
        </p:nvGrpSpPr>
        <p:grpSpPr bwMode="auto">
          <a:xfrm>
            <a:off x="381000" y="2133600"/>
            <a:ext cx="8458200" cy="2209800"/>
            <a:chOff x="240" y="1344"/>
            <a:chExt cx="5328" cy="1392"/>
          </a:xfrm>
        </p:grpSpPr>
        <p:sp>
          <p:nvSpPr>
            <p:cNvPr id="12306" name="Text Box 18"/>
            <p:cNvSpPr txBox="1">
              <a:spLocks noChangeArrowheads="1"/>
            </p:cNvSpPr>
            <p:nvPr/>
          </p:nvSpPr>
          <p:spPr bwMode="auto">
            <a:xfrm>
              <a:off x="240" y="1344"/>
              <a:ext cx="532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Antigens bind to the antibodies in the surface membranes of B-cells</a:t>
              </a:r>
            </a:p>
          </p:txBody>
        </p:sp>
        <p:grpSp>
          <p:nvGrpSpPr>
            <p:cNvPr id="12311" name="Group 23"/>
            <p:cNvGrpSpPr>
              <a:grpSpLocks/>
            </p:cNvGrpSpPr>
            <p:nvPr/>
          </p:nvGrpSpPr>
          <p:grpSpPr bwMode="auto">
            <a:xfrm>
              <a:off x="3072" y="1945"/>
              <a:ext cx="1574" cy="791"/>
              <a:chOff x="3072" y="1945"/>
              <a:chExt cx="1574" cy="791"/>
            </a:xfrm>
          </p:grpSpPr>
          <p:sp>
            <p:nvSpPr>
              <p:cNvPr id="12307" name="Oval 19"/>
              <p:cNvSpPr>
                <a:spLocks noChangeArrowheads="1"/>
              </p:cNvSpPr>
              <p:nvPr/>
            </p:nvSpPr>
            <p:spPr bwMode="auto">
              <a:xfrm>
                <a:off x="3312" y="2064"/>
                <a:ext cx="145" cy="145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8" name="AutoShape 20"/>
              <p:cNvSpPr>
                <a:spLocks noChangeArrowheads="1"/>
              </p:cNvSpPr>
              <p:nvPr/>
            </p:nvSpPr>
            <p:spPr bwMode="auto">
              <a:xfrm rot="6191268">
                <a:off x="3072" y="2112"/>
                <a:ext cx="624" cy="624"/>
              </a:xfrm>
              <a:custGeom>
                <a:avLst/>
                <a:gdLst>
                  <a:gd name="G0" fmla="+- 0 0 0"/>
                  <a:gd name="G1" fmla="+- -10310980 0 0"/>
                  <a:gd name="G2" fmla="+- 0 0 -10310980"/>
                  <a:gd name="G3" fmla="+- 10800 0 0"/>
                  <a:gd name="G4" fmla="+- 0 0 0"/>
                  <a:gd name="T0" fmla="*/ 360 256 1"/>
                  <a:gd name="T1" fmla="*/ 0 256 1"/>
                  <a:gd name="G5" fmla="+- G2 T0 T1"/>
                  <a:gd name="G6" fmla="?: G2 G2 G5"/>
                  <a:gd name="G7" fmla="+- 0 0 G6"/>
                  <a:gd name="G8" fmla="+- 5400 0 0"/>
                  <a:gd name="G9" fmla="+- 0 0 -10310980"/>
                  <a:gd name="G10" fmla="+- 5400 0 2700"/>
                  <a:gd name="G11" fmla="cos G10 0"/>
                  <a:gd name="G12" fmla="sin G10 0"/>
                  <a:gd name="G13" fmla="cos 13500 0"/>
                  <a:gd name="G14" fmla="sin 13500 0"/>
                  <a:gd name="G15" fmla="+- G11 10800 0"/>
                  <a:gd name="G16" fmla="+- G12 10800 0"/>
                  <a:gd name="G17" fmla="+- G13 10800 0"/>
                  <a:gd name="G18" fmla="+- G14 10800 0"/>
                  <a:gd name="G19" fmla="*/ 5400 1 2"/>
                  <a:gd name="G20" fmla="+- G19 5400 0"/>
                  <a:gd name="G21" fmla="cos G20 0"/>
                  <a:gd name="G22" fmla="sin G20 0"/>
                  <a:gd name="G23" fmla="+- G21 10800 0"/>
                  <a:gd name="G24" fmla="+- G12 G23 G22"/>
                  <a:gd name="G25" fmla="+- G22 G23 G11"/>
                  <a:gd name="G26" fmla="cos 10800 0"/>
                  <a:gd name="G27" fmla="sin 10800 0"/>
                  <a:gd name="G28" fmla="cos 5400 0"/>
                  <a:gd name="G29" fmla="sin 5400 0"/>
                  <a:gd name="G30" fmla="+- G26 10800 0"/>
                  <a:gd name="G31" fmla="+- G27 10800 0"/>
                  <a:gd name="G32" fmla="+- G28 10800 0"/>
                  <a:gd name="G33" fmla="+- G29 10800 0"/>
                  <a:gd name="G34" fmla="+- G19 5400 0"/>
                  <a:gd name="G35" fmla="cos G34 -10310980"/>
                  <a:gd name="G36" fmla="sin G34 -10310980"/>
                  <a:gd name="G37" fmla="+/ -10310980 0 2"/>
                  <a:gd name="T2" fmla="*/ 180 256 1"/>
                  <a:gd name="T3" fmla="*/ 0 256 1"/>
                  <a:gd name="G38" fmla="+- G37 T2 T3"/>
                  <a:gd name="G39" fmla="?: G2 G37 G38"/>
                  <a:gd name="G40" fmla="cos 10800 G39"/>
                  <a:gd name="G41" fmla="sin 10800 G39"/>
                  <a:gd name="G42" fmla="cos 5400 G39"/>
                  <a:gd name="G43" fmla="sin 5400 G39"/>
                  <a:gd name="G44" fmla="+- G40 10800 0"/>
                  <a:gd name="G45" fmla="+- G41 10800 0"/>
                  <a:gd name="G46" fmla="+- G42 10800 0"/>
                  <a:gd name="G47" fmla="+- G43 10800 0"/>
                  <a:gd name="G48" fmla="+- G35 10800 0"/>
                  <a:gd name="G49" fmla="+- G36 10800 0"/>
                  <a:gd name="T4" fmla="*/ 12922 w 21600"/>
                  <a:gd name="T5" fmla="*/ 210 h 21600"/>
                  <a:gd name="T6" fmla="*/ 3325 w 21600"/>
                  <a:gd name="T7" fmla="*/ 7678 h 21600"/>
                  <a:gd name="T8" fmla="*/ 11861 w 21600"/>
                  <a:gd name="T9" fmla="*/ 5505 h 21600"/>
                  <a:gd name="T10" fmla="*/ 24300 w 21600"/>
                  <a:gd name="T11" fmla="*/ 10800 h 21600"/>
                  <a:gd name="T12" fmla="*/ 18900 w 21600"/>
                  <a:gd name="T13" fmla="*/ 16200 h 21600"/>
                  <a:gd name="T14" fmla="*/ 13500 w 21600"/>
                  <a:gd name="T15" fmla="*/ 10800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16200" y="10800"/>
                    </a:moveTo>
                    <a:cubicBezTo>
                      <a:pt x="16200" y="7817"/>
                      <a:pt x="13782" y="5400"/>
                      <a:pt x="10800" y="5400"/>
                    </a:cubicBezTo>
                    <a:cubicBezTo>
                      <a:pt x="8621" y="5399"/>
                      <a:pt x="6656" y="6708"/>
                      <a:pt x="5817" y="8718"/>
                    </a:cubicBezTo>
                    <a:lnTo>
                      <a:pt x="834" y="6637"/>
                    </a:lnTo>
                    <a:cubicBezTo>
                      <a:pt x="2513" y="2617"/>
                      <a:pt x="6443" y="-1"/>
                      <a:pt x="10800" y="0"/>
                    </a:cubicBezTo>
                    <a:cubicBezTo>
                      <a:pt x="16764" y="0"/>
                      <a:pt x="21599" y="4835"/>
                      <a:pt x="21600" y="10799"/>
                    </a:cubicBezTo>
                    <a:lnTo>
                      <a:pt x="21600" y="10800"/>
                    </a:lnTo>
                    <a:lnTo>
                      <a:pt x="24300" y="10800"/>
                    </a:lnTo>
                    <a:lnTo>
                      <a:pt x="18900" y="16200"/>
                    </a:lnTo>
                    <a:lnTo>
                      <a:pt x="13500" y="10800"/>
                    </a:lnTo>
                    <a:lnTo>
                      <a:pt x="16200" y="1080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Text Box 21"/>
              <p:cNvSpPr txBox="1">
                <a:spLocks noChangeArrowheads="1"/>
              </p:cNvSpPr>
              <p:nvPr/>
            </p:nvSpPr>
            <p:spPr bwMode="auto">
              <a:xfrm>
                <a:off x="3878" y="1945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Antigen</a:t>
                </a:r>
              </a:p>
            </p:txBody>
          </p:sp>
          <p:sp>
            <p:nvSpPr>
              <p:cNvPr id="12310" name="Line 22"/>
              <p:cNvSpPr>
                <a:spLocks noChangeShapeType="1"/>
              </p:cNvSpPr>
              <p:nvPr/>
            </p:nvSpPr>
            <p:spPr bwMode="auto">
              <a:xfrm flipH="1">
                <a:off x="3408" y="2112"/>
                <a:ext cx="384" cy="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28600" y="304800"/>
            <a:ext cx="5791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An activated helper T-cell with receptors for the same antigen binds to the B-cell</a:t>
            </a:r>
          </a:p>
        </p:txBody>
      </p:sp>
      <p:grpSp>
        <p:nvGrpSpPr>
          <p:cNvPr id="13330" name="Group 18"/>
          <p:cNvGrpSpPr>
            <a:grpSpLocks noChangeAspect="1"/>
          </p:cNvGrpSpPr>
          <p:nvPr/>
        </p:nvGrpSpPr>
        <p:grpSpPr bwMode="auto">
          <a:xfrm>
            <a:off x="1676400" y="2133600"/>
            <a:ext cx="5524500" cy="1898650"/>
            <a:chOff x="1800" y="10852"/>
            <a:chExt cx="5792" cy="1991"/>
          </a:xfrm>
        </p:grpSpPr>
        <p:grpSp>
          <p:nvGrpSpPr>
            <p:cNvPr id="13331" name="Group 19"/>
            <p:cNvGrpSpPr>
              <a:grpSpLocks noChangeAspect="1"/>
            </p:cNvGrpSpPr>
            <p:nvPr/>
          </p:nvGrpSpPr>
          <p:grpSpPr bwMode="auto">
            <a:xfrm rot="-5400000">
              <a:off x="3791" y="11033"/>
              <a:ext cx="1086" cy="1810"/>
              <a:chOff x="3429" y="2707"/>
              <a:chExt cx="1086" cy="1810"/>
            </a:xfrm>
          </p:grpSpPr>
          <p:sp>
            <p:nvSpPr>
              <p:cNvPr id="13332" name="AutoShape 20"/>
              <p:cNvSpPr>
                <a:spLocks noChangeAspect="1" noChangeArrowheads="1"/>
              </p:cNvSpPr>
              <p:nvPr/>
            </p:nvSpPr>
            <p:spPr bwMode="auto">
              <a:xfrm>
                <a:off x="3429" y="3431"/>
                <a:ext cx="1086" cy="1086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3610" y="2707"/>
                <a:ext cx="181" cy="905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4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4153" y="2707"/>
                <a:ext cx="181" cy="905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35" name="Oval 23"/>
            <p:cNvSpPr>
              <a:spLocks noChangeAspect="1" noChangeArrowheads="1"/>
            </p:cNvSpPr>
            <p:nvPr/>
          </p:nvSpPr>
          <p:spPr bwMode="auto">
            <a:xfrm>
              <a:off x="1800" y="10852"/>
              <a:ext cx="1991" cy="1991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Oval 24"/>
            <p:cNvSpPr>
              <a:spLocks noChangeAspect="1" noChangeArrowheads="1"/>
            </p:cNvSpPr>
            <p:nvPr/>
          </p:nvSpPr>
          <p:spPr bwMode="auto">
            <a:xfrm>
              <a:off x="1981" y="11033"/>
              <a:ext cx="1629" cy="1629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Oval 25"/>
            <p:cNvSpPr>
              <a:spLocks noChangeAspect="1" noChangeArrowheads="1"/>
            </p:cNvSpPr>
            <p:nvPr/>
          </p:nvSpPr>
          <p:spPr bwMode="auto">
            <a:xfrm>
              <a:off x="4515" y="11757"/>
              <a:ext cx="362" cy="362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38" name="Group 26"/>
            <p:cNvGrpSpPr>
              <a:grpSpLocks noChangeAspect="1"/>
            </p:cNvGrpSpPr>
            <p:nvPr/>
          </p:nvGrpSpPr>
          <p:grpSpPr bwMode="auto">
            <a:xfrm rot="5400000" flipH="1">
              <a:off x="4515" y="11033"/>
              <a:ext cx="1086" cy="1810"/>
              <a:chOff x="3429" y="2707"/>
              <a:chExt cx="1086" cy="1810"/>
            </a:xfrm>
          </p:grpSpPr>
          <p:sp>
            <p:nvSpPr>
              <p:cNvPr id="13339" name="AutoShape 27"/>
              <p:cNvSpPr>
                <a:spLocks noChangeAspect="1" noChangeArrowheads="1"/>
              </p:cNvSpPr>
              <p:nvPr/>
            </p:nvSpPr>
            <p:spPr bwMode="auto">
              <a:xfrm>
                <a:off x="3429" y="3431"/>
                <a:ext cx="1086" cy="1086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0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3610" y="2707"/>
                <a:ext cx="181" cy="90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41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4153" y="2707"/>
                <a:ext cx="181" cy="90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42" name="Oval 30"/>
            <p:cNvSpPr>
              <a:spLocks noChangeAspect="1" noChangeArrowheads="1"/>
            </p:cNvSpPr>
            <p:nvPr/>
          </p:nvSpPr>
          <p:spPr bwMode="auto">
            <a:xfrm>
              <a:off x="5601" y="10852"/>
              <a:ext cx="1991" cy="19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Oval 31"/>
            <p:cNvSpPr>
              <a:spLocks noChangeAspect="1" noChangeArrowheads="1"/>
            </p:cNvSpPr>
            <p:nvPr/>
          </p:nvSpPr>
          <p:spPr bwMode="auto">
            <a:xfrm>
              <a:off x="6144" y="11395"/>
              <a:ext cx="905" cy="905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64" name="Group 52"/>
          <p:cNvGrpSpPr>
            <a:grpSpLocks/>
          </p:cNvGrpSpPr>
          <p:nvPr/>
        </p:nvGrpSpPr>
        <p:grpSpPr bwMode="auto">
          <a:xfrm>
            <a:off x="381000" y="2133600"/>
            <a:ext cx="8534400" cy="4298950"/>
            <a:chOff x="240" y="1344"/>
            <a:chExt cx="5376" cy="2708"/>
          </a:xfrm>
        </p:grpSpPr>
        <p:grpSp>
          <p:nvGrpSpPr>
            <p:cNvPr id="13362" name="Group 50"/>
            <p:cNvGrpSpPr>
              <a:grpSpLocks/>
            </p:cNvGrpSpPr>
            <p:nvPr/>
          </p:nvGrpSpPr>
          <p:grpSpPr bwMode="auto">
            <a:xfrm>
              <a:off x="1056" y="1344"/>
              <a:ext cx="2448" cy="1872"/>
              <a:chOff x="1056" y="1536"/>
              <a:chExt cx="2448" cy="1872"/>
            </a:xfrm>
          </p:grpSpPr>
          <p:grpSp>
            <p:nvGrpSpPr>
              <p:cNvPr id="13358" name="Group 46"/>
              <p:cNvGrpSpPr>
                <a:grpSpLocks/>
              </p:cNvGrpSpPr>
              <p:nvPr/>
            </p:nvGrpSpPr>
            <p:grpSpPr bwMode="auto">
              <a:xfrm>
                <a:off x="1056" y="1536"/>
                <a:ext cx="2066" cy="1196"/>
                <a:chOff x="1056" y="1536"/>
                <a:chExt cx="2066" cy="1196"/>
              </a:xfrm>
            </p:grpSpPr>
            <p:grpSp>
              <p:nvGrpSpPr>
                <p:cNvPr id="13345" name="Group 33"/>
                <p:cNvGrpSpPr>
                  <a:grpSpLocks noChangeAspect="1"/>
                </p:cNvGrpSpPr>
                <p:nvPr/>
              </p:nvGrpSpPr>
              <p:grpSpPr bwMode="auto">
                <a:xfrm rot="-5400000">
                  <a:off x="2252" y="1645"/>
                  <a:ext cx="653" cy="1087"/>
                  <a:chOff x="3429" y="2707"/>
                  <a:chExt cx="1086" cy="1810"/>
                </a:xfrm>
              </p:grpSpPr>
              <p:sp>
                <p:nvSpPr>
                  <p:cNvPr id="13346" name="AutoShape 3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47" name="Rectangle 3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348" name="Rectangle 3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3349" name="Oval 37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1536"/>
                  <a:ext cx="1196" cy="1196"/>
                </a:xfrm>
                <a:prstGeom prst="ellipse">
                  <a:avLst/>
                </a:prstGeom>
                <a:solidFill>
                  <a:srgbClr val="FF66C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50" name="Oval 38"/>
                <p:cNvSpPr>
                  <a:spLocks noChangeAspect="1" noChangeArrowheads="1"/>
                </p:cNvSpPr>
                <p:nvPr/>
              </p:nvSpPr>
              <p:spPr bwMode="auto">
                <a:xfrm>
                  <a:off x="1165" y="1645"/>
                  <a:ext cx="979" cy="978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361" name="Group 49"/>
              <p:cNvGrpSpPr>
                <a:grpSpLocks/>
              </p:cNvGrpSpPr>
              <p:nvPr/>
            </p:nvGrpSpPr>
            <p:grpSpPr bwMode="auto">
              <a:xfrm>
                <a:off x="1872" y="2736"/>
                <a:ext cx="1632" cy="672"/>
                <a:chOff x="1872" y="2736"/>
                <a:chExt cx="1632" cy="672"/>
              </a:xfrm>
            </p:grpSpPr>
            <p:sp>
              <p:nvSpPr>
                <p:cNvPr id="13359" name="AutoShape 47"/>
                <p:cNvSpPr>
                  <a:spLocks noChangeArrowheads="1"/>
                </p:cNvSpPr>
                <p:nvPr/>
              </p:nvSpPr>
              <p:spPr bwMode="auto">
                <a:xfrm flipH="1">
                  <a:off x="1872" y="2736"/>
                  <a:ext cx="1632" cy="336"/>
                </a:xfrm>
                <a:prstGeom prst="curvedUpArrow">
                  <a:avLst>
                    <a:gd name="adj1" fmla="val 97143"/>
                    <a:gd name="adj2" fmla="val 194286"/>
                    <a:gd name="adj3" fmla="val 33333"/>
                  </a:avLst>
                </a:prstGeom>
                <a:solidFill>
                  <a:srgbClr val="FF0066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6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400" y="3120"/>
                  <a:ext cx="821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GB">
                      <a:latin typeface="Arial" charset="0"/>
                    </a:rPr>
                    <a:t>SIGNAL</a:t>
                  </a:r>
                </a:p>
              </p:txBody>
            </p:sp>
          </p:grpSp>
        </p:grpSp>
        <p:sp>
          <p:nvSpPr>
            <p:cNvPr id="13363" name="Text Box 51"/>
            <p:cNvSpPr txBox="1">
              <a:spLocks noChangeArrowheads="1"/>
            </p:cNvSpPr>
            <p:nvPr/>
          </p:nvSpPr>
          <p:spPr bwMode="auto">
            <a:xfrm>
              <a:off x="240" y="3456"/>
              <a:ext cx="5376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The helper T-cell sends a signal to the B-cell, activating the B-cell.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 i="1">
                <a:latin typeface="Arial" charset="0"/>
              </a:rPr>
              <a:t>Step 4: Proliferation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28600" y="2895600"/>
            <a:ext cx="5562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Plasma cells are activated B-cells with a very extensive network of </a:t>
            </a:r>
            <a:r>
              <a:rPr lang="en-GB" sz="2800" i="1">
                <a:latin typeface="Arial" charset="0"/>
              </a:rPr>
              <a:t>rough endoplasmic reticulum.</a:t>
            </a:r>
            <a:endParaRPr lang="en-GB" sz="2800">
              <a:latin typeface="Arial" charset="0"/>
            </a:endParaRPr>
          </a:p>
        </p:txBody>
      </p:sp>
      <p:grpSp>
        <p:nvGrpSpPr>
          <p:cNvPr id="14523" name="Group 187"/>
          <p:cNvGrpSpPr>
            <a:grpSpLocks/>
          </p:cNvGrpSpPr>
          <p:nvPr/>
        </p:nvGrpSpPr>
        <p:grpSpPr bwMode="auto">
          <a:xfrm>
            <a:off x="304800" y="4724400"/>
            <a:ext cx="8540750" cy="1835150"/>
            <a:chOff x="192" y="2976"/>
            <a:chExt cx="5380" cy="1156"/>
          </a:xfrm>
        </p:grpSpPr>
        <p:sp>
          <p:nvSpPr>
            <p:cNvPr id="14343" name="Text Box 7"/>
            <p:cNvSpPr txBox="1">
              <a:spLocks noChangeArrowheads="1"/>
            </p:cNvSpPr>
            <p:nvPr/>
          </p:nvSpPr>
          <p:spPr bwMode="auto">
            <a:xfrm>
              <a:off x="192" y="2976"/>
              <a:ext cx="3792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Plasma cells synthesis large amounts of antibody, which they excrete by exocytosis.</a:t>
              </a:r>
            </a:p>
          </p:txBody>
        </p:sp>
        <p:grpSp>
          <p:nvGrpSpPr>
            <p:cNvPr id="14403" name="Group 67"/>
            <p:cNvGrpSpPr>
              <a:grpSpLocks noChangeAspect="1"/>
            </p:cNvGrpSpPr>
            <p:nvPr/>
          </p:nvGrpSpPr>
          <p:grpSpPr bwMode="auto">
            <a:xfrm>
              <a:off x="4320" y="3600"/>
              <a:ext cx="637" cy="532"/>
              <a:chOff x="1800" y="10680"/>
              <a:chExt cx="2269" cy="1898"/>
            </a:xfrm>
          </p:grpSpPr>
          <p:grpSp>
            <p:nvGrpSpPr>
              <p:cNvPr id="14404" name="Group 68"/>
              <p:cNvGrpSpPr>
                <a:grpSpLocks noChangeAspect="1"/>
              </p:cNvGrpSpPr>
              <p:nvPr/>
            </p:nvGrpSpPr>
            <p:grpSpPr bwMode="auto">
              <a:xfrm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05" name="Group 69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06" name="Arc 70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7" name="Line 7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08" name="Group 72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09" name="Arc 73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0" name="Line 7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11" name="Group 75"/>
              <p:cNvGrpSpPr>
                <a:grpSpLocks noChangeAspect="1"/>
              </p:cNvGrpSpPr>
              <p:nvPr/>
            </p:nvGrpSpPr>
            <p:grpSpPr bwMode="auto">
              <a:xfrm>
                <a:off x="3429" y="11033"/>
                <a:ext cx="325" cy="1545"/>
                <a:chOff x="5601" y="10309"/>
                <a:chExt cx="724" cy="3439"/>
              </a:xfrm>
            </p:grpSpPr>
            <p:grpSp>
              <p:nvGrpSpPr>
                <p:cNvPr id="14412" name="Group 76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13" name="Arc 77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4" name="Line 7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15" name="Group 79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16" name="Arc 80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7" name="Line 8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18" name="Group 82"/>
              <p:cNvGrpSpPr>
                <a:grpSpLocks noChangeAspect="1"/>
              </p:cNvGrpSpPr>
              <p:nvPr/>
            </p:nvGrpSpPr>
            <p:grpSpPr bwMode="auto">
              <a:xfrm rot="-3200510"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19" name="Group 83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20" name="Arc 84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21" name="Line 8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22" name="Group 86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23" name="Arc 87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24" name="Line 8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25" name="Group 89"/>
              <p:cNvGrpSpPr>
                <a:grpSpLocks noChangeAspect="1"/>
              </p:cNvGrpSpPr>
              <p:nvPr/>
            </p:nvGrpSpPr>
            <p:grpSpPr bwMode="auto">
              <a:xfrm rot="3635838">
                <a:off x="3134" y="11328"/>
                <a:ext cx="325" cy="1545"/>
                <a:chOff x="5601" y="10309"/>
                <a:chExt cx="724" cy="3439"/>
              </a:xfrm>
            </p:grpSpPr>
            <p:grpSp>
              <p:nvGrpSpPr>
                <p:cNvPr id="14426" name="Group 90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27" name="Arc 91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28" name="Line 9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29" name="Group 93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30" name="Arc 94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31" name="Line 9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4432" name="Group 96"/>
            <p:cNvGrpSpPr>
              <a:grpSpLocks noChangeAspect="1"/>
            </p:cNvGrpSpPr>
            <p:nvPr/>
          </p:nvGrpSpPr>
          <p:grpSpPr bwMode="auto">
            <a:xfrm>
              <a:off x="3744" y="3264"/>
              <a:ext cx="637" cy="532"/>
              <a:chOff x="1800" y="10680"/>
              <a:chExt cx="2269" cy="1898"/>
            </a:xfrm>
          </p:grpSpPr>
          <p:grpSp>
            <p:nvGrpSpPr>
              <p:cNvPr id="14433" name="Group 97"/>
              <p:cNvGrpSpPr>
                <a:grpSpLocks noChangeAspect="1"/>
              </p:cNvGrpSpPr>
              <p:nvPr/>
            </p:nvGrpSpPr>
            <p:grpSpPr bwMode="auto">
              <a:xfrm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34" name="Group 98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35" name="Arc 99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36" name="Line 10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37" name="Group 101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38" name="Arc 102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39" name="Line 10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40" name="Group 104"/>
              <p:cNvGrpSpPr>
                <a:grpSpLocks noChangeAspect="1"/>
              </p:cNvGrpSpPr>
              <p:nvPr/>
            </p:nvGrpSpPr>
            <p:grpSpPr bwMode="auto">
              <a:xfrm>
                <a:off x="3429" y="11033"/>
                <a:ext cx="325" cy="1545"/>
                <a:chOff x="5601" y="10309"/>
                <a:chExt cx="724" cy="3439"/>
              </a:xfrm>
            </p:grpSpPr>
            <p:grpSp>
              <p:nvGrpSpPr>
                <p:cNvPr id="14441" name="Group 105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42" name="Arc 106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43" name="Line 10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44" name="Group 108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45" name="Arc 109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46" name="Line 11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47" name="Group 111"/>
              <p:cNvGrpSpPr>
                <a:grpSpLocks noChangeAspect="1"/>
              </p:cNvGrpSpPr>
              <p:nvPr/>
            </p:nvGrpSpPr>
            <p:grpSpPr bwMode="auto">
              <a:xfrm rot="-3200510"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48" name="Group 112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49" name="Arc 113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50" name="Line 11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51" name="Group 115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52" name="Arc 116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53" name="Line 1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54" name="Group 118"/>
              <p:cNvGrpSpPr>
                <a:grpSpLocks noChangeAspect="1"/>
              </p:cNvGrpSpPr>
              <p:nvPr/>
            </p:nvGrpSpPr>
            <p:grpSpPr bwMode="auto">
              <a:xfrm rot="3635838">
                <a:off x="3134" y="11328"/>
                <a:ext cx="325" cy="1545"/>
                <a:chOff x="5601" y="10309"/>
                <a:chExt cx="724" cy="3439"/>
              </a:xfrm>
            </p:grpSpPr>
            <p:grpSp>
              <p:nvGrpSpPr>
                <p:cNvPr id="14455" name="Group 119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56" name="Arc 120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57" name="Line 1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58" name="Group 122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59" name="Arc 123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60" name="Line 12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4461" name="Group 125"/>
            <p:cNvGrpSpPr>
              <a:grpSpLocks noChangeAspect="1"/>
            </p:cNvGrpSpPr>
            <p:nvPr/>
          </p:nvGrpSpPr>
          <p:grpSpPr bwMode="auto">
            <a:xfrm rot="6274501">
              <a:off x="4987" y="3317"/>
              <a:ext cx="637" cy="532"/>
              <a:chOff x="1800" y="10680"/>
              <a:chExt cx="2269" cy="1898"/>
            </a:xfrm>
          </p:grpSpPr>
          <p:grpSp>
            <p:nvGrpSpPr>
              <p:cNvPr id="14462" name="Group 126"/>
              <p:cNvGrpSpPr>
                <a:grpSpLocks noChangeAspect="1"/>
              </p:cNvGrpSpPr>
              <p:nvPr/>
            </p:nvGrpSpPr>
            <p:grpSpPr bwMode="auto">
              <a:xfrm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63" name="Group 127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64" name="Arc 128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65" name="Line 12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66" name="Group 130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67" name="Arc 131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68" name="Line 13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69" name="Group 133"/>
              <p:cNvGrpSpPr>
                <a:grpSpLocks noChangeAspect="1"/>
              </p:cNvGrpSpPr>
              <p:nvPr/>
            </p:nvGrpSpPr>
            <p:grpSpPr bwMode="auto">
              <a:xfrm>
                <a:off x="3429" y="11033"/>
                <a:ext cx="325" cy="1545"/>
                <a:chOff x="5601" y="10309"/>
                <a:chExt cx="724" cy="3439"/>
              </a:xfrm>
            </p:grpSpPr>
            <p:grpSp>
              <p:nvGrpSpPr>
                <p:cNvPr id="14470" name="Group 134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71" name="Arc 135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72" name="Line 13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73" name="Group 137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74" name="Arc 138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75" name="Line 13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76" name="Group 140"/>
              <p:cNvGrpSpPr>
                <a:grpSpLocks noChangeAspect="1"/>
              </p:cNvGrpSpPr>
              <p:nvPr/>
            </p:nvGrpSpPr>
            <p:grpSpPr bwMode="auto">
              <a:xfrm rot="-3200510"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77" name="Group 141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78" name="Arc 142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79" name="Line 14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80" name="Group 144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81" name="Arc 145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82" name="Line 14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83" name="Group 147"/>
              <p:cNvGrpSpPr>
                <a:grpSpLocks noChangeAspect="1"/>
              </p:cNvGrpSpPr>
              <p:nvPr/>
            </p:nvGrpSpPr>
            <p:grpSpPr bwMode="auto">
              <a:xfrm rot="3635838">
                <a:off x="3134" y="11328"/>
                <a:ext cx="325" cy="1545"/>
                <a:chOff x="5601" y="10309"/>
                <a:chExt cx="724" cy="3439"/>
              </a:xfrm>
            </p:grpSpPr>
            <p:grpSp>
              <p:nvGrpSpPr>
                <p:cNvPr id="14484" name="Group 148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85" name="Arc 149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86" name="Line 15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87" name="Group 151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88" name="Arc 152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89" name="Line 15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14490" name="Group 154"/>
            <p:cNvGrpSpPr>
              <a:grpSpLocks noChangeAspect="1"/>
            </p:cNvGrpSpPr>
            <p:nvPr/>
          </p:nvGrpSpPr>
          <p:grpSpPr bwMode="auto">
            <a:xfrm rot="11216169">
              <a:off x="3360" y="3504"/>
              <a:ext cx="637" cy="532"/>
              <a:chOff x="1800" y="10680"/>
              <a:chExt cx="2269" cy="1898"/>
            </a:xfrm>
          </p:grpSpPr>
          <p:grpSp>
            <p:nvGrpSpPr>
              <p:cNvPr id="14491" name="Group 155"/>
              <p:cNvGrpSpPr>
                <a:grpSpLocks noChangeAspect="1"/>
              </p:cNvGrpSpPr>
              <p:nvPr/>
            </p:nvGrpSpPr>
            <p:grpSpPr bwMode="auto">
              <a:xfrm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492" name="Group 156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93" name="Arc 157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94" name="Line 15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495" name="Group 159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496" name="Arc 160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97" name="Line 16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498" name="Group 162"/>
              <p:cNvGrpSpPr>
                <a:grpSpLocks noChangeAspect="1"/>
              </p:cNvGrpSpPr>
              <p:nvPr/>
            </p:nvGrpSpPr>
            <p:grpSpPr bwMode="auto">
              <a:xfrm>
                <a:off x="3429" y="11033"/>
                <a:ext cx="325" cy="1545"/>
                <a:chOff x="5601" y="10309"/>
                <a:chExt cx="724" cy="3439"/>
              </a:xfrm>
            </p:grpSpPr>
            <p:grpSp>
              <p:nvGrpSpPr>
                <p:cNvPr id="14499" name="Group 163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00" name="Arc 164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01" name="Line 16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02" name="Group 166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03" name="Arc 167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04" name="Line 16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505" name="Group 169"/>
              <p:cNvGrpSpPr>
                <a:grpSpLocks noChangeAspect="1"/>
              </p:cNvGrpSpPr>
              <p:nvPr/>
            </p:nvGrpSpPr>
            <p:grpSpPr bwMode="auto">
              <a:xfrm rot="-3200510">
                <a:off x="2410" y="10680"/>
                <a:ext cx="325" cy="1545"/>
                <a:chOff x="5601" y="10309"/>
                <a:chExt cx="724" cy="3439"/>
              </a:xfrm>
            </p:grpSpPr>
            <p:grpSp>
              <p:nvGrpSpPr>
                <p:cNvPr id="14506" name="Group 170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07" name="Arc 171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08" name="Line 17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09" name="Group 173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10" name="Arc 174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11" name="Line 17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4512" name="Group 176"/>
              <p:cNvGrpSpPr>
                <a:grpSpLocks noChangeAspect="1"/>
              </p:cNvGrpSpPr>
              <p:nvPr/>
            </p:nvGrpSpPr>
            <p:grpSpPr bwMode="auto">
              <a:xfrm rot="3635838">
                <a:off x="3134" y="11328"/>
                <a:ext cx="325" cy="1545"/>
                <a:chOff x="5601" y="10309"/>
                <a:chExt cx="724" cy="3439"/>
              </a:xfrm>
            </p:grpSpPr>
            <p:grpSp>
              <p:nvGrpSpPr>
                <p:cNvPr id="14513" name="Group 177"/>
                <p:cNvGrpSpPr>
                  <a:grpSpLocks noChangeAspect="1"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14" name="Arc 178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15" name="Line 17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16" name="Group 180"/>
                <p:cNvGrpSpPr>
                  <a:grpSpLocks noChangeAspect="1"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14517" name="Arc 181"/>
                  <p:cNvSpPr>
                    <a:spLocks noChangeAspect="1"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518" name="Line 18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14519" name="AutoShape 183"/>
            <p:cNvSpPr>
              <a:spLocks noChangeArrowheads="1"/>
            </p:cNvSpPr>
            <p:nvPr/>
          </p:nvSpPr>
          <p:spPr bwMode="auto">
            <a:xfrm>
              <a:off x="4656" y="3216"/>
              <a:ext cx="288" cy="384"/>
            </a:xfrm>
            <a:prstGeom prst="downArrow">
              <a:avLst>
                <a:gd name="adj1" fmla="val 50000"/>
                <a:gd name="adj2" fmla="val 33333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24" name="Group 188"/>
          <p:cNvGrpSpPr>
            <a:grpSpLocks/>
          </p:cNvGrpSpPr>
          <p:nvPr/>
        </p:nvGrpSpPr>
        <p:grpSpPr bwMode="auto">
          <a:xfrm>
            <a:off x="304800" y="152400"/>
            <a:ext cx="8656638" cy="4770438"/>
            <a:chOff x="192" y="96"/>
            <a:chExt cx="5453" cy="3005"/>
          </a:xfrm>
        </p:grpSpPr>
        <p:grpSp>
          <p:nvGrpSpPr>
            <p:cNvPr id="14521" name="Group 185"/>
            <p:cNvGrpSpPr>
              <a:grpSpLocks/>
            </p:cNvGrpSpPr>
            <p:nvPr/>
          </p:nvGrpSpPr>
          <p:grpSpPr bwMode="auto">
            <a:xfrm>
              <a:off x="192" y="96"/>
              <a:ext cx="4806" cy="1537"/>
              <a:chOff x="192" y="96"/>
              <a:chExt cx="4806" cy="1537"/>
            </a:xfrm>
          </p:grpSpPr>
          <p:sp>
            <p:nvSpPr>
              <p:cNvPr id="14341" name="Text Box 5"/>
              <p:cNvSpPr txBox="1">
                <a:spLocks noChangeArrowheads="1"/>
              </p:cNvSpPr>
              <p:nvPr/>
            </p:nvSpPr>
            <p:spPr bwMode="auto">
              <a:xfrm>
                <a:off x="192" y="768"/>
                <a:ext cx="3696" cy="8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GB" sz="2800">
                    <a:latin typeface="Arial" charset="0"/>
                  </a:rPr>
                  <a:t>The activated B-cell starts to divide by mitosis to form a clone of plasma cells.</a:t>
                </a:r>
              </a:p>
            </p:txBody>
          </p:sp>
          <p:grpSp>
            <p:nvGrpSpPr>
              <p:cNvPr id="14344" name="Group 8"/>
              <p:cNvGrpSpPr>
                <a:grpSpLocks noChangeAspect="1"/>
              </p:cNvGrpSpPr>
              <p:nvPr/>
            </p:nvGrpSpPr>
            <p:grpSpPr bwMode="auto">
              <a:xfrm>
                <a:off x="4560" y="96"/>
                <a:ext cx="438" cy="425"/>
                <a:chOff x="1981" y="13386"/>
                <a:chExt cx="1991" cy="1991"/>
              </a:xfrm>
            </p:grpSpPr>
            <p:sp>
              <p:nvSpPr>
                <p:cNvPr id="14345" name="Oval 9"/>
                <p:cNvSpPr>
                  <a:spLocks noChangeAspect="1" noChangeArrowheads="1"/>
                </p:cNvSpPr>
                <p:nvPr/>
              </p:nvSpPr>
              <p:spPr bwMode="auto">
                <a:xfrm>
                  <a:off x="1981" y="13386"/>
                  <a:ext cx="1991" cy="1991"/>
                </a:xfrm>
                <a:prstGeom prst="ellipse">
                  <a:avLst/>
                </a:prstGeom>
                <a:solidFill>
                  <a:srgbClr val="FF00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46" name="Oval 10"/>
                <p:cNvSpPr>
                  <a:spLocks noChangeAspect="1" noChangeArrowheads="1"/>
                </p:cNvSpPr>
                <p:nvPr/>
              </p:nvSpPr>
              <p:spPr bwMode="auto">
                <a:xfrm>
                  <a:off x="2162" y="13567"/>
                  <a:ext cx="1629" cy="1629"/>
                </a:xfrm>
                <a:prstGeom prst="ellipse">
                  <a:avLst/>
                </a:prstGeom>
                <a:solidFill>
                  <a:srgbClr val="80008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522" name="Group 186"/>
            <p:cNvGrpSpPr>
              <a:grpSpLocks/>
            </p:cNvGrpSpPr>
            <p:nvPr/>
          </p:nvGrpSpPr>
          <p:grpSpPr bwMode="auto">
            <a:xfrm>
              <a:off x="3600" y="672"/>
              <a:ext cx="2045" cy="2429"/>
              <a:chOff x="3600" y="672"/>
              <a:chExt cx="2045" cy="2429"/>
            </a:xfrm>
          </p:grpSpPr>
          <p:grpSp>
            <p:nvGrpSpPr>
              <p:cNvPr id="14402" name="Group 66"/>
              <p:cNvGrpSpPr>
                <a:grpSpLocks/>
              </p:cNvGrpSpPr>
              <p:nvPr/>
            </p:nvGrpSpPr>
            <p:grpSpPr bwMode="auto">
              <a:xfrm>
                <a:off x="3600" y="1104"/>
                <a:ext cx="2045" cy="1997"/>
                <a:chOff x="3552" y="1440"/>
                <a:chExt cx="2045" cy="1997"/>
              </a:xfrm>
            </p:grpSpPr>
            <p:grpSp>
              <p:nvGrpSpPr>
                <p:cNvPr id="14359" name="Group 23"/>
                <p:cNvGrpSpPr>
                  <a:grpSpLocks noChangeAspect="1"/>
                </p:cNvGrpSpPr>
                <p:nvPr/>
              </p:nvGrpSpPr>
              <p:grpSpPr bwMode="auto">
                <a:xfrm rot="2694036">
                  <a:off x="3888" y="1440"/>
                  <a:ext cx="941" cy="1230"/>
                  <a:chOff x="4176" y="1200"/>
                  <a:chExt cx="1344" cy="1757"/>
                </a:xfrm>
              </p:grpSpPr>
              <p:grpSp>
                <p:nvGrpSpPr>
                  <p:cNvPr id="14347" name="Group 1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235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48" name="Oval 1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49" name="Oval 1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50" name="Group 1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96" y="1200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51" name="Oval 1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52" name="Oval 1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53" name="Group 1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00" y="187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54" name="Oval 1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55" name="Oval 1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56" name="Group 2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1584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57" name="Oval 2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58" name="Oval 2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4360" name="Group 24"/>
                <p:cNvGrpSpPr>
                  <a:grpSpLocks noChangeAspect="1"/>
                </p:cNvGrpSpPr>
                <p:nvPr/>
              </p:nvGrpSpPr>
              <p:grpSpPr bwMode="auto">
                <a:xfrm rot="6244069">
                  <a:off x="3696" y="2352"/>
                  <a:ext cx="941" cy="1230"/>
                  <a:chOff x="4176" y="1200"/>
                  <a:chExt cx="1344" cy="1757"/>
                </a:xfrm>
              </p:grpSpPr>
              <p:grpSp>
                <p:nvGrpSpPr>
                  <p:cNvPr id="14361" name="Group 2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235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62" name="Oval 2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63" name="Oval 27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64" name="Group 2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96" y="1200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65" name="Oval 2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66" name="Oval 30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67" name="Group 3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00" y="187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68" name="Oval 3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69" name="Oval 3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70" name="Group 3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1584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71" name="Oval 3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72" name="Oval 3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4386" name="Group 50"/>
                <p:cNvGrpSpPr>
                  <a:grpSpLocks noChangeAspect="1"/>
                </p:cNvGrpSpPr>
                <p:nvPr/>
              </p:nvGrpSpPr>
              <p:grpSpPr bwMode="auto">
                <a:xfrm>
                  <a:off x="4656" y="2064"/>
                  <a:ext cx="941" cy="1230"/>
                  <a:chOff x="4176" y="1200"/>
                  <a:chExt cx="1344" cy="1757"/>
                </a:xfrm>
              </p:grpSpPr>
              <p:grpSp>
                <p:nvGrpSpPr>
                  <p:cNvPr id="14387" name="Group 5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235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88" name="Oval 5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89" name="Oval 53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90" name="Group 5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96" y="1200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91" name="Oval 55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92" name="Oval 56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93" name="Group 5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800" y="1872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94" name="Oval 58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95" name="Oval 59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396" name="Group 6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4176" y="1584"/>
                    <a:ext cx="624" cy="605"/>
                    <a:chOff x="1981" y="13386"/>
                    <a:chExt cx="1991" cy="1991"/>
                  </a:xfrm>
                </p:grpSpPr>
                <p:sp>
                  <p:nvSpPr>
                    <p:cNvPr id="14397" name="Oval 61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1981" y="13386"/>
                      <a:ext cx="1991" cy="1991"/>
                    </a:xfrm>
                    <a:prstGeom prst="ellipse">
                      <a:avLst/>
                    </a:prstGeom>
                    <a:solidFill>
                      <a:srgbClr val="FF00FF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398" name="Oval 62"/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2162" y="13567"/>
                      <a:ext cx="1629" cy="1629"/>
                    </a:xfrm>
                    <a:prstGeom prst="ellipse">
                      <a:avLst/>
                    </a:prstGeom>
                    <a:solidFill>
                      <a:srgbClr val="800080"/>
                    </a:solidFill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14399" name="Group 63"/>
                <p:cNvGrpSpPr>
                  <a:grpSpLocks noChangeAspect="1"/>
                </p:cNvGrpSpPr>
                <p:nvPr/>
              </p:nvGrpSpPr>
              <p:grpSpPr bwMode="auto">
                <a:xfrm>
                  <a:off x="5088" y="1440"/>
                  <a:ext cx="438" cy="425"/>
                  <a:chOff x="1981" y="13386"/>
                  <a:chExt cx="1991" cy="1991"/>
                </a:xfrm>
              </p:grpSpPr>
              <p:sp>
                <p:nvSpPr>
                  <p:cNvPr id="14400" name="Oval 64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981" y="13386"/>
                    <a:ext cx="1991" cy="1991"/>
                  </a:xfrm>
                  <a:prstGeom prst="ellipse">
                    <a:avLst/>
                  </a:prstGeom>
                  <a:solidFill>
                    <a:srgbClr val="FF00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1" name="Oval 6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2162" y="13567"/>
                    <a:ext cx="1629" cy="1629"/>
                  </a:xfrm>
                  <a:prstGeom prst="ellipse">
                    <a:avLst/>
                  </a:prstGeom>
                  <a:solidFill>
                    <a:srgbClr val="80008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520" name="AutoShape 184"/>
              <p:cNvSpPr>
                <a:spLocks noChangeArrowheads="1"/>
              </p:cNvSpPr>
              <p:nvPr/>
            </p:nvSpPr>
            <p:spPr bwMode="auto">
              <a:xfrm>
                <a:off x="4608" y="672"/>
                <a:ext cx="288" cy="576"/>
              </a:xfrm>
              <a:prstGeom prst="downArrow">
                <a:avLst>
                  <a:gd name="adj1" fmla="val 50000"/>
                  <a:gd name="adj2" fmla="val 50000"/>
                </a:avLst>
              </a:prstGeom>
              <a:solidFill>
                <a:srgbClr val="FF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5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5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 u="sng">
                <a:latin typeface="Arial" charset="0"/>
              </a:rPr>
              <a:t>The Secondary Response: Memory Cells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04800" y="1066800"/>
            <a:ext cx="82296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800">
                <a:latin typeface="Arial" charset="0"/>
              </a:rPr>
              <a:t> If an antigen invades your body a second time, a much faster response occurs which produces much larger quantity of the required antibody.</a:t>
            </a:r>
          </a:p>
          <a:p>
            <a:pPr>
              <a:buFontTx/>
              <a:buChar char="•"/>
            </a:pPr>
            <a:endParaRPr lang="en-GB" sz="2800">
              <a:latin typeface="Arial" charset="0"/>
            </a:endParaRPr>
          </a:p>
          <a:p>
            <a:pPr>
              <a:buFontTx/>
              <a:buChar char="•"/>
            </a:pPr>
            <a:r>
              <a:rPr lang="en-GB" sz="2800">
                <a:latin typeface="Arial" charset="0"/>
              </a:rPr>
              <a:t>When activated B-cells are dividing during the </a:t>
            </a:r>
            <a:r>
              <a:rPr lang="en-GB" sz="2800" i="1">
                <a:latin typeface="Arial" charset="0"/>
              </a:rPr>
              <a:t>primary</a:t>
            </a:r>
            <a:r>
              <a:rPr lang="en-GB" sz="2800">
                <a:latin typeface="Arial" charset="0"/>
              </a:rPr>
              <a:t> response, some cells stop dividing and secreting antibody and become </a:t>
            </a:r>
            <a:r>
              <a:rPr lang="en-GB" sz="2800" i="1">
                <a:latin typeface="Arial" charset="0"/>
              </a:rPr>
              <a:t> memory cells.</a:t>
            </a:r>
          </a:p>
          <a:p>
            <a:pPr>
              <a:buFontTx/>
              <a:buChar char="•"/>
            </a:pPr>
            <a:endParaRPr lang="en-GB" sz="2800" i="1">
              <a:latin typeface="Arial" charset="0"/>
            </a:endParaRPr>
          </a:p>
          <a:p>
            <a:pPr>
              <a:buFontTx/>
              <a:buChar char="•"/>
            </a:pPr>
            <a:r>
              <a:rPr lang="en-GB" sz="2800" i="1">
                <a:latin typeface="Arial" charset="0"/>
              </a:rPr>
              <a:t> </a:t>
            </a:r>
            <a:r>
              <a:rPr lang="en-GB" sz="2800">
                <a:latin typeface="Arial" charset="0"/>
              </a:rPr>
              <a:t>Large numbers of memory cells remain in the body for a long time…</a:t>
            </a:r>
          </a:p>
          <a:p>
            <a:pPr>
              <a:buFontTx/>
              <a:buChar char="•"/>
            </a:pPr>
            <a:r>
              <a:rPr lang="en-GB" sz="2800">
                <a:latin typeface="Arial" charset="0"/>
              </a:rPr>
              <a:t> …they are capable of producing large amounts of antibody very quickly when stimulated.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16" name="Group 32"/>
          <p:cNvGrpSpPr>
            <a:grpSpLocks/>
          </p:cNvGrpSpPr>
          <p:nvPr/>
        </p:nvGrpSpPr>
        <p:grpSpPr bwMode="auto">
          <a:xfrm>
            <a:off x="457200" y="1143000"/>
            <a:ext cx="1135063" cy="1447800"/>
            <a:chOff x="768" y="432"/>
            <a:chExt cx="715" cy="912"/>
          </a:xfrm>
        </p:grpSpPr>
        <p:grpSp>
          <p:nvGrpSpPr>
            <p:cNvPr id="16394" name="Group 10"/>
            <p:cNvGrpSpPr>
              <a:grpSpLocks noChangeAspect="1"/>
            </p:cNvGrpSpPr>
            <p:nvPr/>
          </p:nvGrpSpPr>
          <p:grpSpPr bwMode="auto">
            <a:xfrm>
              <a:off x="768" y="432"/>
              <a:ext cx="715" cy="607"/>
              <a:chOff x="2488" y="2692"/>
              <a:chExt cx="1489" cy="1265"/>
            </a:xfrm>
          </p:grpSpPr>
          <p:sp>
            <p:nvSpPr>
              <p:cNvPr id="16395" name="Freeform 11"/>
              <p:cNvSpPr>
                <a:spLocks noChangeAspect="1"/>
              </p:cNvSpPr>
              <p:nvPr/>
            </p:nvSpPr>
            <p:spPr bwMode="auto">
              <a:xfrm>
                <a:off x="2488" y="2692"/>
                <a:ext cx="1489" cy="1265"/>
              </a:xfrm>
              <a:custGeom>
                <a:avLst/>
                <a:gdLst/>
                <a:ahLst/>
                <a:cxnLst>
                  <a:cxn ang="0">
                    <a:pos x="800" y="32"/>
                  </a:cxn>
                  <a:cxn ang="0">
                    <a:pos x="720" y="32"/>
                  </a:cxn>
                  <a:cxn ang="0">
                    <a:pos x="592" y="80"/>
                  </a:cxn>
                  <a:cxn ang="0">
                    <a:pos x="464" y="144"/>
                  </a:cxn>
                  <a:cxn ang="0">
                    <a:pos x="336" y="224"/>
                  </a:cxn>
                  <a:cxn ang="0">
                    <a:pos x="192" y="336"/>
                  </a:cxn>
                  <a:cxn ang="0">
                    <a:pos x="96" y="432"/>
                  </a:cxn>
                  <a:cxn ang="0">
                    <a:pos x="32" y="544"/>
                  </a:cxn>
                  <a:cxn ang="0">
                    <a:pos x="0" y="656"/>
                  </a:cxn>
                  <a:cxn ang="0">
                    <a:pos x="0" y="768"/>
                  </a:cxn>
                  <a:cxn ang="0">
                    <a:pos x="16" y="864"/>
                  </a:cxn>
                  <a:cxn ang="0">
                    <a:pos x="48" y="944"/>
                  </a:cxn>
                  <a:cxn ang="0">
                    <a:pos x="96" y="1024"/>
                  </a:cxn>
                  <a:cxn ang="0">
                    <a:pos x="160" y="1088"/>
                  </a:cxn>
                  <a:cxn ang="0">
                    <a:pos x="224" y="1152"/>
                  </a:cxn>
                  <a:cxn ang="0">
                    <a:pos x="304" y="1184"/>
                  </a:cxn>
                  <a:cxn ang="0">
                    <a:pos x="384" y="1216"/>
                  </a:cxn>
                  <a:cxn ang="0">
                    <a:pos x="480" y="1248"/>
                  </a:cxn>
                  <a:cxn ang="0">
                    <a:pos x="576" y="1248"/>
                  </a:cxn>
                  <a:cxn ang="0">
                    <a:pos x="672" y="1248"/>
                  </a:cxn>
                  <a:cxn ang="0">
                    <a:pos x="752" y="1264"/>
                  </a:cxn>
                  <a:cxn ang="0">
                    <a:pos x="832" y="1264"/>
                  </a:cxn>
                  <a:cxn ang="0">
                    <a:pos x="912" y="1248"/>
                  </a:cxn>
                  <a:cxn ang="0">
                    <a:pos x="992" y="1232"/>
                  </a:cxn>
                  <a:cxn ang="0">
                    <a:pos x="1072" y="1200"/>
                  </a:cxn>
                  <a:cxn ang="0">
                    <a:pos x="1152" y="1184"/>
                  </a:cxn>
                  <a:cxn ang="0">
                    <a:pos x="1216" y="1152"/>
                  </a:cxn>
                  <a:cxn ang="0">
                    <a:pos x="1280" y="1104"/>
                  </a:cxn>
                  <a:cxn ang="0">
                    <a:pos x="1344" y="1056"/>
                  </a:cxn>
                  <a:cxn ang="0">
                    <a:pos x="1392" y="992"/>
                  </a:cxn>
                  <a:cxn ang="0">
                    <a:pos x="1440" y="944"/>
                  </a:cxn>
                  <a:cxn ang="0">
                    <a:pos x="1456" y="896"/>
                  </a:cxn>
                  <a:cxn ang="0">
                    <a:pos x="1488" y="848"/>
                  </a:cxn>
                  <a:cxn ang="0">
                    <a:pos x="1488" y="784"/>
                  </a:cxn>
                  <a:cxn ang="0">
                    <a:pos x="1488" y="720"/>
                  </a:cxn>
                  <a:cxn ang="0">
                    <a:pos x="1472" y="640"/>
                  </a:cxn>
                  <a:cxn ang="0">
                    <a:pos x="1456" y="560"/>
                  </a:cxn>
                  <a:cxn ang="0">
                    <a:pos x="1440" y="496"/>
                  </a:cxn>
                  <a:cxn ang="0">
                    <a:pos x="1408" y="432"/>
                  </a:cxn>
                  <a:cxn ang="0">
                    <a:pos x="1392" y="384"/>
                  </a:cxn>
                  <a:cxn ang="0">
                    <a:pos x="1360" y="336"/>
                  </a:cxn>
                  <a:cxn ang="0">
                    <a:pos x="1312" y="288"/>
                  </a:cxn>
                  <a:cxn ang="0">
                    <a:pos x="1264" y="256"/>
                  </a:cxn>
                  <a:cxn ang="0">
                    <a:pos x="1232" y="208"/>
                  </a:cxn>
                  <a:cxn ang="0">
                    <a:pos x="1184" y="176"/>
                  </a:cxn>
                  <a:cxn ang="0">
                    <a:pos x="1152" y="144"/>
                  </a:cxn>
                  <a:cxn ang="0">
                    <a:pos x="1104" y="96"/>
                  </a:cxn>
                  <a:cxn ang="0">
                    <a:pos x="1072" y="64"/>
                  </a:cxn>
                  <a:cxn ang="0">
                    <a:pos x="1024" y="64"/>
                  </a:cxn>
                  <a:cxn ang="0">
                    <a:pos x="992" y="48"/>
                  </a:cxn>
                  <a:cxn ang="0">
                    <a:pos x="960" y="32"/>
                  </a:cxn>
                  <a:cxn ang="0">
                    <a:pos x="928" y="16"/>
                  </a:cxn>
                  <a:cxn ang="0">
                    <a:pos x="880" y="16"/>
                  </a:cxn>
                  <a:cxn ang="0">
                    <a:pos x="848" y="0"/>
                  </a:cxn>
                  <a:cxn ang="0">
                    <a:pos x="816" y="16"/>
                  </a:cxn>
                  <a:cxn ang="0">
                    <a:pos x="768" y="16"/>
                  </a:cxn>
                  <a:cxn ang="0">
                    <a:pos x="736" y="32"/>
                  </a:cxn>
                  <a:cxn ang="0">
                    <a:pos x="704" y="48"/>
                  </a:cxn>
                  <a:cxn ang="0">
                    <a:pos x="688" y="48"/>
                  </a:cxn>
                  <a:cxn ang="0">
                    <a:pos x="656" y="48"/>
                  </a:cxn>
                </a:cxnLst>
                <a:rect l="0" t="0" r="r" b="b"/>
                <a:pathLst>
                  <a:path w="1489" h="1265">
                    <a:moveTo>
                      <a:pt x="832" y="32"/>
                    </a:moveTo>
                    <a:lnTo>
                      <a:pt x="816" y="32"/>
                    </a:lnTo>
                    <a:lnTo>
                      <a:pt x="800" y="32"/>
                    </a:lnTo>
                    <a:lnTo>
                      <a:pt x="768" y="32"/>
                    </a:lnTo>
                    <a:lnTo>
                      <a:pt x="752" y="32"/>
                    </a:lnTo>
                    <a:lnTo>
                      <a:pt x="720" y="32"/>
                    </a:lnTo>
                    <a:lnTo>
                      <a:pt x="688" y="48"/>
                    </a:lnTo>
                    <a:lnTo>
                      <a:pt x="640" y="64"/>
                    </a:lnTo>
                    <a:lnTo>
                      <a:pt x="592" y="80"/>
                    </a:lnTo>
                    <a:lnTo>
                      <a:pt x="560" y="96"/>
                    </a:lnTo>
                    <a:lnTo>
                      <a:pt x="512" y="112"/>
                    </a:lnTo>
                    <a:lnTo>
                      <a:pt x="464" y="144"/>
                    </a:lnTo>
                    <a:lnTo>
                      <a:pt x="432" y="160"/>
                    </a:lnTo>
                    <a:lnTo>
                      <a:pt x="384" y="192"/>
                    </a:lnTo>
                    <a:lnTo>
                      <a:pt x="336" y="224"/>
                    </a:lnTo>
                    <a:lnTo>
                      <a:pt x="288" y="256"/>
                    </a:lnTo>
                    <a:lnTo>
                      <a:pt x="240" y="288"/>
                    </a:lnTo>
                    <a:lnTo>
                      <a:pt x="192" y="336"/>
                    </a:lnTo>
                    <a:lnTo>
                      <a:pt x="160" y="368"/>
                    </a:lnTo>
                    <a:lnTo>
                      <a:pt x="128" y="400"/>
                    </a:lnTo>
                    <a:lnTo>
                      <a:pt x="96" y="432"/>
                    </a:lnTo>
                    <a:lnTo>
                      <a:pt x="64" y="480"/>
                    </a:lnTo>
                    <a:lnTo>
                      <a:pt x="48" y="512"/>
                    </a:lnTo>
                    <a:lnTo>
                      <a:pt x="32" y="544"/>
                    </a:lnTo>
                    <a:lnTo>
                      <a:pt x="16" y="592"/>
                    </a:lnTo>
                    <a:lnTo>
                      <a:pt x="16" y="624"/>
                    </a:lnTo>
                    <a:lnTo>
                      <a:pt x="0" y="656"/>
                    </a:lnTo>
                    <a:lnTo>
                      <a:pt x="0" y="704"/>
                    </a:lnTo>
                    <a:lnTo>
                      <a:pt x="0" y="736"/>
                    </a:lnTo>
                    <a:lnTo>
                      <a:pt x="0" y="768"/>
                    </a:lnTo>
                    <a:lnTo>
                      <a:pt x="0" y="800"/>
                    </a:lnTo>
                    <a:lnTo>
                      <a:pt x="0" y="832"/>
                    </a:lnTo>
                    <a:lnTo>
                      <a:pt x="16" y="864"/>
                    </a:lnTo>
                    <a:lnTo>
                      <a:pt x="16" y="896"/>
                    </a:lnTo>
                    <a:lnTo>
                      <a:pt x="32" y="928"/>
                    </a:lnTo>
                    <a:lnTo>
                      <a:pt x="48" y="944"/>
                    </a:lnTo>
                    <a:lnTo>
                      <a:pt x="64" y="976"/>
                    </a:lnTo>
                    <a:lnTo>
                      <a:pt x="80" y="1008"/>
                    </a:lnTo>
                    <a:lnTo>
                      <a:pt x="96" y="1024"/>
                    </a:lnTo>
                    <a:lnTo>
                      <a:pt x="112" y="1056"/>
                    </a:lnTo>
                    <a:lnTo>
                      <a:pt x="144" y="1072"/>
                    </a:lnTo>
                    <a:lnTo>
                      <a:pt x="160" y="1088"/>
                    </a:lnTo>
                    <a:lnTo>
                      <a:pt x="176" y="1120"/>
                    </a:lnTo>
                    <a:lnTo>
                      <a:pt x="208" y="1136"/>
                    </a:lnTo>
                    <a:lnTo>
                      <a:pt x="224" y="1152"/>
                    </a:lnTo>
                    <a:lnTo>
                      <a:pt x="256" y="1168"/>
                    </a:lnTo>
                    <a:lnTo>
                      <a:pt x="288" y="1168"/>
                    </a:lnTo>
                    <a:lnTo>
                      <a:pt x="304" y="1184"/>
                    </a:lnTo>
                    <a:lnTo>
                      <a:pt x="336" y="1200"/>
                    </a:lnTo>
                    <a:lnTo>
                      <a:pt x="368" y="1216"/>
                    </a:lnTo>
                    <a:lnTo>
                      <a:pt x="384" y="1216"/>
                    </a:lnTo>
                    <a:lnTo>
                      <a:pt x="416" y="1232"/>
                    </a:lnTo>
                    <a:lnTo>
                      <a:pt x="448" y="1232"/>
                    </a:lnTo>
                    <a:lnTo>
                      <a:pt x="480" y="1248"/>
                    </a:lnTo>
                    <a:lnTo>
                      <a:pt x="512" y="1248"/>
                    </a:lnTo>
                    <a:lnTo>
                      <a:pt x="544" y="1248"/>
                    </a:lnTo>
                    <a:lnTo>
                      <a:pt x="576" y="1248"/>
                    </a:lnTo>
                    <a:lnTo>
                      <a:pt x="608" y="1248"/>
                    </a:lnTo>
                    <a:lnTo>
                      <a:pt x="640" y="1248"/>
                    </a:lnTo>
                    <a:lnTo>
                      <a:pt x="672" y="1248"/>
                    </a:lnTo>
                    <a:lnTo>
                      <a:pt x="688" y="1248"/>
                    </a:lnTo>
                    <a:lnTo>
                      <a:pt x="720" y="1264"/>
                    </a:lnTo>
                    <a:lnTo>
                      <a:pt x="752" y="1264"/>
                    </a:lnTo>
                    <a:lnTo>
                      <a:pt x="784" y="1264"/>
                    </a:lnTo>
                    <a:lnTo>
                      <a:pt x="816" y="1264"/>
                    </a:lnTo>
                    <a:lnTo>
                      <a:pt x="832" y="1264"/>
                    </a:lnTo>
                    <a:lnTo>
                      <a:pt x="864" y="1264"/>
                    </a:lnTo>
                    <a:lnTo>
                      <a:pt x="896" y="1248"/>
                    </a:lnTo>
                    <a:lnTo>
                      <a:pt x="912" y="1248"/>
                    </a:lnTo>
                    <a:lnTo>
                      <a:pt x="944" y="1232"/>
                    </a:lnTo>
                    <a:lnTo>
                      <a:pt x="976" y="1232"/>
                    </a:lnTo>
                    <a:lnTo>
                      <a:pt x="992" y="1232"/>
                    </a:lnTo>
                    <a:lnTo>
                      <a:pt x="1024" y="1216"/>
                    </a:lnTo>
                    <a:lnTo>
                      <a:pt x="1056" y="1216"/>
                    </a:lnTo>
                    <a:lnTo>
                      <a:pt x="1072" y="1200"/>
                    </a:lnTo>
                    <a:lnTo>
                      <a:pt x="1104" y="1200"/>
                    </a:lnTo>
                    <a:lnTo>
                      <a:pt x="1120" y="1184"/>
                    </a:lnTo>
                    <a:lnTo>
                      <a:pt x="1152" y="1184"/>
                    </a:lnTo>
                    <a:lnTo>
                      <a:pt x="1168" y="1168"/>
                    </a:lnTo>
                    <a:lnTo>
                      <a:pt x="1200" y="1152"/>
                    </a:lnTo>
                    <a:lnTo>
                      <a:pt x="1216" y="1152"/>
                    </a:lnTo>
                    <a:lnTo>
                      <a:pt x="1248" y="1136"/>
                    </a:lnTo>
                    <a:lnTo>
                      <a:pt x="1264" y="1120"/>
                    </a:lnTo>
                    <a:lnTo>
                      <a:pt x="1280" y="1104"/>
                    </a:lnTo>
                    <a:lnTo>
                      <a:pt x="1296" y="1088"/>
                    </a:lnTo>
                    <a:lnTo>
                      <a:pt x="1328" y="1072"/>
                    </a:lnTo>
                    <a:lnTo>
                      <a:pt x="1344" y="1056"/>
                    </a:lnTo>
                    <a:lnTo>
                      <a:pt x="1360" y="1040"/>
                    </a:lnTo>
                    <a:lnTo>
                      <a:pt x="1376" y="1024"/>
                    </a:lnTo>
                    <a:lnTo>
                      <a:pt x="1392" y="992"/>
                    </a:lnTo>
                    <a:lnTo>
                      <a:pt x="1408" y="976"/>
                    </a:lnTo>
                    <a:lnTo>
                      <a:pt x="1424" y="960"/>
                    </a:lnTo>
                    <a:lnTo>
                      <a:pt x="1440" y="944"/>
                    </a:lnTo>
                    <a:lnTo>
                      <a:pt x="1440" y="928"/>
                    </a:lnTo>
                    <a:lnTo>
                      <a:pt x="1456" y="912"/>
                    </a:lnTo>
                    <a:lnTo>
                      <a:pt x="1456" y="896"/>
                    </a:lnTo>
                    <a:lnTo>
                      <a:pt x="1472" y="880"/>
                    </a:lnTo>
                    <a:lnTo>
                      <a:pt x="1472" y="864"/>
                    </a:lnTo>
                    <a:lnTo>
                      <a:pt x="1488" y="848"/>
                    </a:lnTo>
                    <a:lnTo>
                      <a:pt x="1488" y="816"/>
                    </a:lnTo>
                    <a:lnTo>
                      <a:pt x="1488" y="800"/>
                    </a:lnTo>
                    <a:lnTo>
                      <a:pt x="1488" y="784"/>
                    </a:lnTo>
                    <a:lnTo>
                      <a:pt x="1488" y="768"/>
                    </a:lnTo>
                    <a:lnTo>
                      <a:pt x="1488" y="752"/>
                    </a:lnTo>
                    <a:lnTo>
                      <a:pt x="1488" y="720"/>
                    </a:lnTo>
                    <a:lnTo>
                      <a:pt x="1488" y="688"/>
                    </a:lnTo>
                    <a:lnTo>
                      <a:pt x="1472" y="672"/>
                    </a:lnTo>
                    <a:lnTo>
                      <a:pt x="1472" y="640"/>
                    </a:lnTo>
                    <a:lnTo>
                      <a:pt x="1456" y="608"/>
                    </a:lnTo>
                    <a:lnTo>
                      <a:pt x="1456" y="592"/>
                    </a:lnTo>
                    <a:lnTo>
                      <a:pt x="1456" y="560"/>
                    </a:lnTo>
                    <a:lnTo>
                      <a:pt x="1440" y="544"/>
                    </a:lnTo>
                    <a:lnTo>
                      <a:pt x="1440" y="512"/>
                    </a:lnTo>
                    <a:lnTo>
                      <a:pt x="1440" y="496"/>
                    </a:lnTo>
                    <a:lnTo>
                      <a:pt x="1424" y="480"/>
                    </a:lnTo>
                    <a:lnTo>
                      <a:pt x="1408" y="448"/>
                    </a:lnTo>
                    <a:lnTo>
                      <a:pt x="1408" y="432"/>
                    </a:lnTo>
                    <a:lnTo>
                      <a:pt x="1408" y="416"/>
                    </a:lnTo>
                    <a:lnTo>
                      <a:pt x="1392" y="400"/>
                    </a:lnTo>
                    <a:lnTo>
                      <a:pt x="1392" y="384"/>
                    </a:lnTo>
                    <a:lnTo>
                      <a:pt x="1376" y="368"/>
                    </a:lnTo>
                    <a:lnTo>
                      <a:pt x="1360" y="352"/>
                    </a:lnTo>
                    <a:lnTo>
                      <a:pt x="1360" y="336"/>
                    </a:lnTo>
                    <a:lnTo>
                      <a:pt x="1344" y="320"/>
                    </a:lnTo>
                    <a:lnTo>
                      <a:pt x="1328" y="304"/>
                    </a:lnTo>
                    <a:lnTo>
                      <a:pt x="1312" y="288"/>
                    </a:lnTo>
                    <a:lnTo>
                      <a:pt x="1296" y="272"/>
                    </a:lnTo>
                    <a:lnTo>
                      <a:pt x="1280" y="256"/>
                    </a:lnTo>
                    <a:lnTo>
                      <a:pt x="1264" y="256"/>
                    </a:lnTo>
                    <a:lnTo>
                      <a:pt x="1248" y="240"/>
                    </a:lnTo>
                    <a:lnTo>
                      <a:pt x="1248" y="224"/>
                    </a:lnTo>
                    <a:lnTo>
                      <a:pt x="1232" y="208"/>
                    </a:lnTo>
                    <a:lnTo>
                      <a:pt x="1216" y="208"/>
                    </a:lnTo>
                    <a:lnTo>
                      <a:pt x="1200" y="192"/>
                    </a:lnTo>
                    <a:lnTo>
                      <a:pt x="1184" y="176"/>
                    </a:lnTo>
                    <a:lnTo>
                      <a:pt x="1168" y="160"/>
                    </a:lnTo>
                    <a:lnTo>
                      <a:pt x="1168" y="144"/>
                    </a:lnTo>
                    <a:lnTo>
                      <a:pt x="1152" y="144"/>
                    </a:lnTo>
                    <a:lnTo>
                      <a:pt x="1136" y="128"/>
                    </a:lnTo>
                    <a:lnTo>
                      <a:pt x="1120" y="112"/>
                    </a:lnTo>
                    <a:lnTo>
                      <a:pt x="1104" y="96"/>
                    </a:lnTo>
                    <a:lnTo>
                      <a:pt x="1088" y="80"/>
                    </a:lnTo>
                    <a:lnTo>
                      <a:pt x="1072" y="80"/>
                    </a:lnTo>
                    <a:lnTo>
                      <a:pt x="1072" y="64"/>
                    </a:lnTo>
                    <a:lnTo>
                      <a:pt x="1056" y="64"/>
                    </a:lnTo>
                    <a:lnTo>
                      <a:pt x="1040" y="64"/>
                    </a:lnTo>
                    <a:lnTo>
                      <a:pt x="1024" y="64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992" y="48"/>
                    </a:lnTo>
                    <a:lnTo>
                      <a:pt x="976" y="48"/>
                    </a:lnTo>
                    <a:lnTo>
                      <a:pt x="960" y="48"/>
                    </a:lnTo>
                    <a:lnTo>
                      <a:pt x="960" y="32"/>
                    </a:lnTo>
                    <a:lnTo>
                      <a:pt x="944" y="32"/>
                    </a:lnTo>
                    <a:lnTo>
                      <a:pt x="928" y="32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896" y="16"/>
                    </a:lnTo>
                    <a:lnTo>
                      <a:pt x="880" y="16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16" y="0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68" y="32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20" y="48"/>
                    </a:lnTo>
                    <a:lnTo>
                      <a:pt x="704" y="48"/>
                    </a:lnTo>
                    <a:lnTo>
                      <a:pt x="688" y="48"/>
                    </a:lnTo>
                    <a:lnTo>
                      <a:pt x="704" y="48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</a:path>
                </a:pathLst>
              </a:custGeom>
              <a:solidFill>
                <a:srgbClr val="FFCC99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Freeform 12"/>
              <p:cNvSpPr>
                <a:spLocks noChangeAspect="1"/>
              </p:cNvSpPr>
              <p:nvPr/>
            </p:nvSpPr>
            <p:spPr bwMode="auto">
              <a:xfrm>
                <a:off x="2728" y="2916"/>
                <a:ext cx="1057" cy="849"/>
              </a:xfrm>
              <a:custGeom>
                <a:avLst/>
                <a:gdLst/>
                <a:ahLst/>
                <a:cxnLst>
                  <a:cxn ang="0">
                    <a:pos x="432" y="32"/>
                  </a:cxn>
                  <a:cxn ang="0">
                    <a:pos x="368" y="64"/>
                  </a:cxn>
                  <a:cxn ang="0">
                    <a:pos x="320" y="96"/>
                  </a:cxn>
                  <a:cxn ang="0">
                    <a:pos x="272" y="128"/>
                  </a:cxn>
                  <a:cxn ang="0">
                    <a:pos x="224" y="160"/>
                  </a:cxn>
                  <a:cxn ang="0">
                    <a:pos x="176" y="192"/>
                  </a:cxn>
                  <a:cxn ang="0">
                    <a:pos x="128" y="224"/>
                  </a:cxn>
                  <a:cxn ang="0">
                    <a:pos x="96" y="256"/>
                  </a:cxn>
                  <a:cxn ang="0">
                    <a:pos x="64" y="288"/>
                  </a:cxn>
                  <a:cxn ang="0">
                    <a:pos x="32" y="336"/>
                  </a:cxn>
                  <a:cxn ang="0">
                    <a:pos x="16" y="384"/>
                  </a:cxn>
                  <a:cxn ang="0">
                    <a:pos x="0" y="432"/>
                  </a:cxn>
                  <a:cxn ang="0">
                    <a:pos x="0" y="480"/>
                  </a:cxn>
                  <a:cxn ang="0">
                    <a:pos x="0" y="528"/>
                  </a:cxn>
                  <a:cxn ang="0">
                    <a:pos x="16" y="576"/>
                  </a:cxn>
                  <a:cxn ang="0">
                    <a:pos x="32" y="624"/>
                  </a:cxn>
                  <a:cxn ang="0">
                    <a:pos x="64" y="672"/>
                  </a:cxn>
                  <a:cxn ang="0">
                    <a:pos x="80" y="720"/>
                  </a:cxn>
                  <a:cxn ang="0">
                    <a:pos x="112" y="752"/>
                  </a:cxn>
                  <a:cxn ang="0">
                    <a:pos x="144" y="784"/>
                  </a:cxn>
                  <a:cxn ang="0">
                    <a:pos x="176" y="800"/>
                  </a:cxn>
                  <a:cxn ang="0">
                    <a:pos x="224" y="816"/>
                  </a:cxn>
                  <a:cxn ang="0">
                    <a:pos x="272" y="832"/>
                  </a:cxn>
                  <a:cxn ang="0">
                    <a:pos x="320" y="832"/>
                  </a:cxn>
                  <a:cxn ang="0">
                    <a:pos x="368" y="832"/>
                  </a:cxn>
                  <a:cxn ang="0">
                    <a:pos x="416" y="848"/>
                  </a:cxn>
                  <a:cxn ang="0">
                    <a:pos x="464" y="848"/>
                  </a:cxn>
                  <a:cxn ang="0">
                    <a:pos x="512" y="832"/>
                  </a:cxn>
                  <a:cxn ang="0">
                    <a:pos x="576" y="816"/>
                  </a:cxn>
                  <a:cxn ang="0">
                    <a:pos x="624" y="800"/>
                  </a:cxn>
                  <a:cxn ang="0">
                    <a:pos x="672" y="784"/>
                  </a:cxn>
                  <a:cxn ang="0">
                    <a:pos x="720" y="768"/>
                  </a:cxn>
                  <a:cxn ang="0">
                    <a:pos x="784" y="752"/>
                  </a:cxn>
                  <a:cxn ang="0">
                    <a:pos x="832" y="736"/>
                  </a:cxn>
                  <a:cxn ang="0">
                    <a:pos x="880" y="720"/>
                  </a:cxn>
                  <a:cxn ang="0">
                    <a:pos x="928" y="688"/>
                  </a:cxn>
                  <a:cxn ang="0">
                    <a:pos x="960" y="640"/>
                  </a:cxn>
                  <a:cxn ang="0">
                    <a:pos x="992" y="608"/>
                  </a:cxn>
                  <a:cxn ang="0">
                    <a:pos x="1024" y="576"/>
                  </a:cxn>
                  <a:cxn ang="0">
                    <a:pos x="1040" y="528"/>
                  </a:cxn>
                  <a:cxn ang="0">
                    <a:pos x="1056" y="480"/>
                  </a:cxn>
                  <a:cxn ang="0">
                    <a:pos x="1056" y="432"/>
                  </a:cxn>
                  <a:cxn ang="0">
                    <a:pos x="1056" y="384"/>
                  </a:cxn>
                  <a:cxn ang="0">
                    <a:pos x="1040" y="336"/>
                  </a:cxn>
                  <a:cxn ang="0">
                    <a:pos x="1024" y="288"/>
                  </a:cxn>
                  <a:cxn ang="0">
                    <a:pos x="992" y="240"/>
                  </a:cxn>
                  <a:cxn ang="0">
                    <a:pos x="960" y="224"/>
                  </a:cxn>
                  <a:cxn ang="0">
                    <a:pos x="928" y="192"/>
                  </a:cxn>
                  <a:cxn ang="0">
                    <a:pos x="896" y="160"/>
                  </a:cxn>
                  <a:cxn ang="0">
                    <a:pos x="864" y="128"/>
                  </a:cxn>
                  <a:cxn ang="0">
                    <a:pos x="848" y="96"/>
                  </a:cxn>
                  <a:cxn ang="0">
                    <a:pos x="816" y="64"/>
                  </a:cxn>
                  <a:cxn ang="0">
                    <a:pos x="768" y="48"/>
                  </a:cxn>
                  <a:cxn ang="0">
                    <a:pos x="720" y="32"/>
                  </a:cxn>
                  <a:cxn ang="0">
                    <a:pos x="672" y="16"/>
                  </a:cxn>
                  <a:cxn ang="0">
                    <a:pos x="624" y="16"/>
                  </a:cxn>
                  <a:cxn ang="0">
                    <a:pos x="576" y="16"/>
                  </a:cxn>
                  <a:cxn ang="0">
                    <a:pos x="528" y="16"/>
                  </a:cxn>
                  <a:cxn ang="0">
                    <a:pos x="496" y="0"/>
                  </a:cxn>
                  <a:cxn ang="0">
                    <a:pos x="464" y="16"/>
                  </a:cxn>
                  <a:cxn ang="0">
                    <a:pos x="448" y="16"/>
                  </a:cxn>
                </a:cxnLst>
                <a:rect l="0" t="0" r="r" b="b"/>
                <a:pathLst>
                  <a:path w="1057" h="849">
                    <a:moveTo>
                      <a:pt x="464" y="16"/>
                    </a:moveTo>
                    <a:lnTo>
                      <a:pt x="448" y="16"/>
                    </a:lnTo>
                    <a:lnTo>
                      <a:pt x="432" y="32"/>
                    </a:lnTo>
                    <a:lnTo>
                      <a:pt x="400" y="48"/>
                    </a:lnTo>
                    <a:lnTo>
                      <a:pt x="384" y="48"/>
                    </a:lnTo>
                    <a:lnTo>
                      <a:pt x="368" y="64"/>
                    </a:lnTo>
                    <a:lnTo>
                      <a:pt x="352" y="80"/>
                    </a:lnTo>
                    <a:lnTo>
                      <a:pt x="336" y="80"/>
                    </a:lnTo>
                    <a:lnTo>
                      <a:pt x="320" y="96"/>
                    </a:lnTo>
                    <a:lnTo>
                      <a:pt x="304" y="112"/>
                    </a:lnTo>
                    <a:lnTo>
                      <a:pt x="288" y="112"/>
                    </a:lnTo>
                    <a:lnTo>
                      <a:pt x="272" y="128"/>
                    </a:lnTo>
                    <a:lnTo>
                      <a:pt x="256" y="144"/>
                    </a:lnTo>
                    <a:lnTo>
                      <a:pt x="240" y="144"/>
                    </a:lnTo>
                    <a:lnTo>
                      <a:pt x="224" y="160"/>
                    </a:lnTo>
                    <a:lnTo>
                      <a:pt x="208" y="176"/>
                    </a:lnTo>
                    <a:lnTo>
                      <a:pt x="192" y="176"/>
                    </a:lnTo>
                    <a:lnTo>
                      <a:pt x="176" y="192"/>
                    </a:lnTo>
                    <a:lnTo>
                      <a:pt x="160" y="208"/>
                    </a:lnTo>
                    <a:lnTo>
                      <a:pt x="144" y="224"/>
                    </a:lnTo>
                    <a:lnTo>
                      <a:pt x="128" y="224"/>
                    </a:lnTo>
                    <a:lnTo>
                      <a:pt x="128" y="240"/>
                    </a:lnTo>
                    <a:lnTo>
                      <a:pt x="112" y="240"/>
                    </a:lnTo>
                    <a:lnTo>
                      <a:pt x="96" y="256"/>
                    </a:lnTo>
                    <a:lnTo>
                      <a:pt x="80" y="272"/>
                    </a:lnTo>
                    <a:lnTo>
                      <a:pt x="64" y="272"/>
                    </a:lnTo>
                    <a:lnTo>
                      <a:pt x="64" y="288"/>
                    </a:lnTo>
                    <a:lnTo>
                      <a:pt x="48" y="304"/>
                    </a:lnTo>
                    <a:lnTo>
                      <a:pt x="32" y="320"/>
                    </a:lnTo>
                    <a:lnTo>
                      <a:pt x="32" y="336"/>
                    </a:lnTo>
                    <a:lnTo>
                      <a:pt x="16" y="352"/>
                    </a:lnTo>
                    <a:lnTo>
                      <a:pt x="16" y="368"/>
                    </a:lnTo>
                    <a:lnTo>
                      <a:pt x="16" y="384"/>
                    </a:lnTo>
                    <a:lnTo>
                      <a:pt x="16" y="400"/>
                    </a:lnTo>
                    <a:lnTo>
                      <a:pt x="0" y="416"/>
                    </a:lnTo>
                    <a:lnTo>
                      <a:pt x="0" y="432"/>
                    </a:lnTo>
                    <a:lnTo>
                      <a:pt x="0" y="448"/>
                    </a:lnTo>
                    <a:lnTo>
                      <a:pt x="0" y="464"/>
                    </a:lnTo>
                    <a:lnTo>
                      <a:pt x="0" y="480"/>
                    </a:lnTo>
                    <a:lnTo>
                      <a:pt x="0" y="496"/>
                    </a:lnTo>
                    <a:lnTo>
                      <a:pt x="0" y="512"/>
                    </a:lnTo>
                    <a:lnTo>
                      <a:pt x="0" y="528"/>
                    </a:lnTo>
                    <a:lnTo>
                      <a:pt x="0" y="544"/>
                    </a:lnTo>
                    <a:lnTo>
                      <a:pt x="16" y="560"/>
                    </a:lnTo>
                    <a:lnTo>
                      <a:pt x="16" y="576"/>
                    </a:lnTo>
                    <a:lnTo>
                      <a:pt x="16" y="592"/>
                    </a:lnTo>
                    <a:lnTo>
                      <a:pt x="32" y="608"/>
                    </a:lnTo>
                    <a:lnTo>
                      <a:pt x="32" y="624"/>
                    </a:lnTo>
                    <a:lnTo>
                      <a:pt x="48" y="640"/>
                    </a:lnTo>
                    <a:lnTo>
                      <a:pt x="48" y="656"/>
                    </a:lnTo>
                    <a:lnTo>
                      <a:pt x="64" y="672"/>
                    </a:lnTo>
                    <a:lnTo>
                      <a:pt x="64" y="688"/>
                    </a:lnTo>
                    <a:lnTo>
                      <a:pt x="80" y="704"/>
                    </a:lnTo>
                    <a:lnTo>
                      <a:pt x="80" y="720"/>
                    </a:lnTo>
                    <a:lnTo>
                      <a:pt x="96" y="720"/>
                    </a:lnTo>
                    <a:lnTo>
                      <a:pt x="96" y="736"/>
                    </a:lnTo>
                    <a:lnTo>
                      <a:pt x="112" y="752"/>
                    </a:lnTo>
                    <a:lnTo>
                      <a:pt x="128" y="768"/>
                    </a:lnTo>
                    <a:lnTo>
                      <a:pt x="128" y="784"/>
                    </a:lnTo>
                    <a:lnTo>
                      <a:pt x="144" y="784"/>
                    </a:lnTo>
                    <a:lnTo>
                      <a:pt x="160" y="784"/>
                    </a:lnTo>
                    <a:lnTo>
                      <a:pt x="160" y="800"/>
                    </a:lnTo>
                    <a:lnTo>
                      <a:pt x="176" y="800"/>
                    </a:lnTo>
                    <a:lnTo>
                      <a:pt x="192" y="800"/>
                    </a:lnTo>
                    <a:lnTo>
                      <a:pt x="208" y="816"/>
                    </a:lnTo>
                    <a:lnTo>
                      <a:pt x="224" y="816"/>
                    </a:lnTo>
                    <a:lnTo>
                      <a:pt x="240" y="816"/>
                    </a:lnTo>
                    <a:lnTo>
                      <a:pt x="256" y="832"/>
                    </a:lnTo>
                    <a:lnTo>
                      <a:pt x="272" y="832"/>
                    </a:lnTo>
                    <a:lnTo>
                      <a:pt x="288" y="832"/>
                    </a:lnTo>
                    <a:lnTo>
                      <a:pt x="304" y="832"/>
                    </a:lnTo>
                    <a:lnTo>
                      <a:pt x="320" y="832"/>
                    </a:lnTo>
                    <a:lnTo>
                      <a:pt x="336" y="832"/>
                    </a:lnTo>
                    <a:lnTo>
                      <a:pt x="352" y="832"/>
                    </a:lnTo>
                    <a:lnTo>
                      <a:pt x="368" y="832"/>
                    </a:lnTo>
                    <a:lnTo>
                      <a:pt x="384" y="832"/>
                    </a:lnTo>
                    <a:lnTo>
                      <a:pt x="400" y="848"/>
                    </a:lnTo>
                    <a:lnTo>
                      <a:pt x="416" y="848"/>
                    </a:lnTo>
                    <a:lnTo>
                      <a:pt x="432" y="848"/>
                    </a:lnTo>
                    <a:lnTo>
                      <a:pt x="448" y="848"/>
                    </a:lnTo>
                    <a:lnTo>
                      <a:pt x="464" y="848"/>
                    </a:lnTo>
                    <a:lnTo>
                      <a:pt x="480" y="848"/>
                    </a:lnTo>
                    <a:lnTo>
                      <a:pt x="496" y="848"/>
                    </a:lnTo>
                    <a:lnTo>
                      <a:pt x="512" y="832"/>
                    </a:lnTo>
                    <a:lnTo>
                      <a:pt x="528" y="832"/>
                    </a:lnTo>
                    <a:lnTo>
                      <a:pt x="560" y="832"/>
                    </a:lnTo>
                    <a:lnTo>
                      <a:pt x="576" y="816"/>
                    </a:lnTo>
                    <a:lnTo>
                      <a:pt x="592" y="816"/>
                    </a:lnTo>
                    <a:lnTo>
                      <a:pt x="608" y="816"/>
                    </a:lnTo>
                    <a:lnTo>
                      <a:pt x="624" y="800"/>
                    </a:lnTo>
                    <a:lnTo>
                      <a:pt x="640" y="800"/>
                    </a:lnTo>
                    <a:lnTo>
                      <a:pt x="656" y="800"/>
                    </a:lnTo>
                    <a:lnTo>
                      <a:pt x="672" y="784"/>
                    </a:lnTo>
                    <a:lnTo>
                      <a:pt x="688" y="784"/>
                    </a:lnTo>
                    <a:lnTo>
                      <a:pt x="704" y="784"/>
                    </a:lnTo>
                    <a:lnTo>
                      <a:pt x="720" y="768"/>
                    </a:lnTo>
                    <a:lnTo>
                      <a:pt x="736" y="768"/>
                    </a:lnTo>
                    <a:lnTo>
                      <a:pt x="768" y="768"/>
                    </a:lnTo>
                    <a:lnTo>
                      <a:pt x="784" y="752"/>
                    </a:lnTo>
                    <a:lnTo>
                      <a:pt x="800" y="752"/>
                    </a:lnTo>
                    <a:lnTo>
                      <a:pt x="816" y="752"/>
                    </a:lnTo>
                    <a:lnTo>
                      <a:pt x="832" y="736"/>
                    </a:lnTo>
                    <a:lnTo>
                      <a:pt x="848" y="736"/>
                    </a:lnTo>
                    <a:lnTo>
                      <a:pt x="864" y="720"/>
                    </a:lnTo>
                    <a:lnTo>
                      <a:pt x="880" y="720"/>
                    </a:lnTo>
                    <a:lnTo>
                      <a:pt x="896" y="704"/>
                    </a:lnTo>
                    <a:lnTo>
                      <a:pt x="912" y="688"/>
                    </a:lnTo>
                    <a:lnTo>
                      <a:pt x="928" y="688"/>
                    </a:lnTo>
                    <a:lnTo>
                      <a:pt x="944" y="672"/>
                    </a:lnTo>
                    <a:lnTo>
                      <a:pt x="944" y="656"/>
                    </a:lnTo>
                    <a:lnTo>
                      <a:pt x="960" y="640"/>
                    </a:lnTo>
                    <a:lnTo>
                      <a:pt x="976" y="640"/>
                    </a:lnTo>
                    <a:lnTo>
                      <a:pt x="976" y="624"/>
                    </a:lnTo>
                    <a:lnTo>
                      <a:pt x="992" y="608"/>
                    </a:lnTo>
                    <a:lnTo>
                      <a:pt x="1008" y="608"/>
                    </a:lnTo>
                    <a:lnTo>
                      <a:pt x="1008" y="592"/>
                    </a:lnTo>
                    <a:lnTo>
                      <a:pt x="1024" y="576"/>
                    </a:lnTo>
                    <a:lnTo>
                      <a:pt x="1040" y="560"/>
                    </a:lnTo>
                    <a:lnTo>
                      <a:pt x="1040" y="544"/>
                    </a:lnTo>
                    <a:lnTo>
                      <a:pt x="1040" y="528"/>
                    </a:lnTo>
                    <a:lnTo>
                      <a:pt x="1056" y="512"/>
                    </a:lnTo>
                    <a:lnTo>
                      <a:pt x="1056" y="496"/>
                    </a:lnTo>
                    <a:lnTo>
                      <a:pt x="1056" y="480"/>
                    </a:lnTo>
                    <a:lnTo>
                      <a:pt x="1056" y="464"/>
                    </a:lnTo>
                    <a:lnTo>
                      <a:pt x="1056" y="448"/>
                    </a:lnTo>
                    <a:lnTo>
                      <a:pt x="1056" y="432"/>
                    </a:lnTo>
                    <a:lnTo>
                      <a:pt x="1056" y="416"/>
                    </a:lnTo>
                    <a:lnTo>
                      <a:pt x="1056" y="400"/>
                    </a:lnTo>
                    <a:lnTo>
                      <a:pt x="1056" y="384"/>
                    </a:lnTo>
                    <a:lnTo>
                      <a:pt x="1056" y="368"/>
                    </a:lnTo>
                    <a:lnTo>
                      <a:pt x="1040" y="352"/>
                    </a:lnTo>
                    <a:lnTo>
                      <a:pt x="1040" y="336"/>
                    </a:lnTo>
                    <a:lnTo>
                      <a:pt x="1040" y="320"/>
                    </a:lnTo>
                    <a:lnTo>
                      <a:pt x="1024" y="304"/>
                    </a:lnTo>
                    <a:lnTo>
                      <a:pt x="1024" y="288"/>
                    </a:lnTo>
                    <a:lnTo>
                      <a:pt x="1024" y="272"/>
                    </a:lnTo>
                    <a:lnTo>
                      <a:pt x="1008" y="256"/>
                    </a:lnTo>
                    <a:lnTo>
                      <a:pt x="992" y="240"/>
                    </a:lnTo>
                    <a:lnTo>
                      <a:pt x="976" y="240"/>
                    </a:lnTo>
                    <a:lnTo>
                      <a:pt x="976" y="224"/>
                    </a:lnTo>
                    <a:lnTo>
                      <a:pt x="960" y="224"/>
                    </a:lnTo>
                    <a:lnTo>
                      <a:pt x="960" y="208"/>
                    </a:lnTo>
                    <a:lnTo>
                      <a:pt x="944" y="208"/>
                    </a:lnTo>
                    <a:lnTo>
                      <a:pt x="928" y="192"/>
                    </a:lnTo>
                    <a:lnTo>
                      <a:pt x="912" y="176"/>
                    </a:lnTo>
                    <a:lnTo>
                      <a:pt x="912" y="160"/>
                    </a:lnTo>
                    <a:lnTo>
                      <a:pt x="896" y="160"/>
                    </a:lnTo>
                    <a:lnTo>
                      <a:pt x="880" y="144"/>
                    </a:lnTo>
                    <a:lnTo>
                      <a:pt x="880" y="128"/>
                    </a:lnTo>
                    <a:lnTo>
                      <a:pt x="864" y="128"/>
                    </a:lnTo>
                    <a:lnTo>
                      <a:pt x="864" y="112"/>
                    </a:lnTo>
                    <a:lnTo>
                      <a:pt x="848" y="112"/>
                    </a:lnTo>
                    <a:lnTo>
                      <a:pt x="848" y="96"/>
                    </a:lnTo>
                    <a:lnTo>
                      <a:pt x="832" y="96"/>
                    </a:lnTo>
                    <a:lnTo>
                      <a:pt x="832" y="80"/>
                    </a:lnTo>
                    <a:lnTo>
                      <a:pt x="816" y="64"/>
                    </a:lnTo>
                    <a:lnTo>
                      <a:pt x="800" y="64"/>
                    </a:lnTo>
                    <a:lnTo>
                      <a:pt x="784" y="48"/>
                    </a:lnTo>
                    <a:lnTo>
                      <a:pt x="768" y="48"/>
                    </a:lnTo>
                    <a:lnTo>
                      <a:pt x="752" y="48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72" y="16"/>
                    </a:lnTo>
                    <a:lnTo>
                      <a:pt x="656" y="16"/>
                    </a:lnTo>
                    <a:lnTo>
                      <a:pt x="640" y="16"/>
                    </a:lnTo>
                    <a:lnTo>
                      <a:pt x="624" y="16"/>
                    </a:lnTo>
                    <a:lnTo>
                      <a:pt x="608" y="16"/>
                    </a:lnTo>
                    <a:lnTo>
                      <a:pt x="592" y="16"/>
                    </a:lnTo>
                    <a:lnTo>
                      <a:pt x="576" y="16"/>
                    </a:lnTo>
                    <a:lnTo>
                      <a:pt x="560" y="16"/>
                    </a:lnTo>
                    <a:lnTo>
                      <a:pt x="544" y="16"/>
                    </a:lnTo>
                    <a:lnTo>
                      <a:pt x="528" y="16"/>
                    </a:lnTo>
                    <a:lnTo>
                      <a:pt x="512" y="16"/>
                    </a:lnTo>
                    <a:lnTo>
                      <a:pt x="496" y="16"/>
                    </a:lnTo>
                    <a:lnTo>
                      <a:pt x="496" y="0"/>
                    </a:lnTo>
                    <a:lnTo>
                      <a:pt x="480" y="0"/>
                    </a:lnTo>
                    <a:lnTo>
                      <a:pt x="480" y="16"/>
                    </a:lnTo>
                    <a:lnTo>
                      <a:pt x="464" y="16"/>
                    </a:lnTo>
                    <a:lnTo>
                      <a:pt x="448" y="16"/>
                    </a:lnTo>
                    <a:lnTo>
                      <a:pt x="432" y="16"/>
                    </a:lnTo>
                    <a:lnTo>
                      <a:pt x="448" y="16"/>
                    </a:lnTo>
                  </a:path>
                </a:pathLst>
              </a:custGeom>
              <a:solidFill>
                <a:srgbClr val="800080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11" name="Text Box 27"/>
            <p:cNvSpPr txBox="1">
              <a:spLocks noChangeArrowheads="1"/>
            </p:cNvSpPr>
            <p:nvPr/>
          </p:nvSpPr>
          <p:spPr bwMode="auto">
            <a:xfrm>
              <a:off x="864" y="1056"/>
              <a:ext cx="5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>
                  <a:latin typeface="Arial" charset="0"/>
                </a:rPr>
                <a:t>B-cell</a:t>
              </a:r>
            </a:p>
          </p:txBody>
        </p:sp>
      </p:grpSp>
      <p:grpSp>
        <p:nvGrpSpPr>
          <p:cNvPr id="16556" name="Group 172"/>
          <p:cNvGrpSpPr>
            <a:grpSpLocks/>
          </p:cNvGrpSpPr>
          <p:nvPr/>
        </p:nvGrpSpPr>
        <p:grpSpPr bwMode="auto">
          <a:xfrm>
            <a:off x="6934200" y="228600"/>
            <a:ext cx="1881188" cy="2971800"/>
            <a:chOff x="4368" y="144"/>
            <a:chExt cx="1185" cy="1872"/>
          </a:xfrm>
        </p:grpSpPr>
        <p:grpSp>
          <p:nvGrpSpPr>
            <p:cNvPr id="16406" name="Group 22"/>
            <p:cNvGrpSpPr>
              <a:grpSpLocks/>
            </p:cNvGrpSpPr>
            <p:nvPr/>
          </p:nvGrpSpPr>
          <p:grpSpPr bwMode="auto">
            <a:xfrm>
              <a:off x="4368" y="960"/>
              <a:ext cx="1185" cy="1056"/>
              <a:chOff x="4032" y="1008"/>
              <a:chExt cx="1185" cy="1056"/>
            </a:xfrm>
          </p:grpSpPr>
          <p:grpSp>
            <p:nvGrpSpPr>
              <p:cNvPr id="16388" name="Group 4"/>
              <p:cNvGrpSpPr>
                <a:grpSpLocks noChangeAspect="1"/>
              </p:cNvGrpSpPr>
              <p:nvPr/>
            </p:nvGrpSpPr>
            <p:grpSpPr bwMode="auto">
              <a:xfrm>
                <a:off x="4080" y="1008"/>
                <a:ext cx="1060" cy="745"/>
                <a:chOff x="7128" y="2224"/>
                <a:chExt cx="2209" cy="1553"/>
              </a:xfrm>
            </p:grpSpPr>
            <p:sp>
              <p:nvSpPr>
                <p:cNvPr id="16389" name="Freeform 5"/>
                <p:cNvSpPr>
                  <a:spLocks noChangeAspect="1"/>
                </p:cNvSpPr>
                <p:nvPr/>
              </p:nvSpPr>
              <p:spPr bwMode="auto">
                <a:xfrm>
                  <a:off x="7128" y="2224"/>
                  <a:ext cx="2209" cy="1553"/>
                </a:xfrm>
                <a:custGeom>
                  <a:avLst/>
                  <a:gdLst/>
                  <a:ahLst/>
                  <a:cxnLst>
                    <a:cxn ang="0">
                      <a:pos x="1552" y="0"/>
                    </a:cxn>
                    <a:cxn ang="0">
                      <a:pos x="1424" y="0"/>
                    </a:cxn>
                    <a:cxn ang="0">
                      <a:pos x="1248" y="64"/>
                    </a:cxn>
                    <a:cxn ang="0">
                      <a:pos x="1088" y="128"/>
                    </a:cxn>
                    <a:cxn ang="0">
                      <a:pos x="960" y="208"/>
                    </a:cxn>
                    <a:cxn ang="0">
                      <a:pos x="848" y="288"/>
                    </a:cxn>
                    <a:cxn ang="0">
                      <a:pos x="752" y="368"/>
                    </a:cxn>
                    <a:cxn ang="0">
                      <a:pos x="640" y="400"/>
                    </a:cxn>
                    <a:cxn ang="0">
                      <a:pos x="512" y="448"/>
                    </a:cxn>
                    <a:cxn ang="0">
                      <a:pos x="400" y="496"/>
                    </a:cxn>
                    <a:cxn ang="0">
                      <a:pos x="304" y="576"/>
                    </a:cxn>
                    <a:cxn ang="0">
                      <a:pos x="192" y="672"/>
                    </a:cxn>
                    <a:cxn ang="0">
                      <a:pos x="96" y="816"/>
                    </a:cxn>
                    <a:cxn ang="0">
                      <a:pos x="16" y="944"/>
                    </a:cxn>
                    <a:cxn ang="0">
                      <a:pos x="0" y="1104"/>
                    </a:cxn>
                    <a:cxn ang="0">
                      <a:pos x="32" y="1280"/>
                    </a:cxn>
                    <a:cxn ang="0">
                      <a:pos x="128" y="1408"/>
                    </a:cxn>
                    <a:cxn ang="0">
                      <a:pos x="304" y="1472"/>
                    </a:cxn>
                    <a:cxn ang="0">
                      <a:pos x="512" y="1488"/>
                    </a:cxn>
                    <a:cxn ang="0">
                      <a:pos x="752" y="1472"/>
                    </a:cxn>
                    <a:cxn ang="0">
                      <a:pos x="992" y="1472"/>
                    </a:cxn>
                    <a:cxn ang="0">
                      <a:pos x="1184" y="1488"/>
                    </a:cxn>
                    <a:cxn ang="0">
                      <a:pos x="1344" y="1520"/>
                    </a:cxn>
                    <a:cxn ang="0">
                      <a:pos x="1504" y="1536"/>
                    </a:cxn>
                    <a:cxn ang="0">
                      <a:pos x="1664" y="1552"/>
                    </a:cxn>
                    <a:cxn ang="0">
                      <a:pos x="1824" y="1520"/>
                    </a:cxn>
                    <a:cxn ang="0">
                      <a:pos x="1968" y="1456"/>
                    </a:cxn>
                    <a:cxn ang="0">
                      <a:pos x="2064" y="1376"/>
                    </a:cxn>
                    <a:cxn ang="0">
                      <a:pos x="2144" y="1264"/>
                    </a:cxn>
                    <a:cxn ang="0">
                      <a:pos x="2192" y="1184"/>
                    </a:cxn>
                    <a:cxn ang="0">
                      <a:pos x="2208" y="1104"/>
                    </a:cxn>
                    <a:cxn ang="0">
                      <a:pos x="2192" y="1008"/>
                    </a:cxn>
                    <a:cxn ang="0">
                      <a:pos x="2176" y="928"/>
                    </a:cxn>
                    <a:cxn ang="0">
                      <a:pos x="2160" y="832"/>
                    </a:cxn>
                    <a:cxn ang="0">
                      <a:pos x="2160" y="736"/>
                    </a:cxn>
                    <a:cxn ang="0">
                      <a:pos x="2176" y="640"/>
                    </a:cxn>
                    <a:cxn ang="0">
                      <a:pos x="2160" y="544"/>
                    </a:cxn>
                    <a:cxn ang="0">
                      <a:pos x="2128" y="448"/>
                    </a:cxn>
                    <a:cxn ang="0">
                      <a:pos x="2096" y="384"/>
                    </a:cxn>
                    <a:cxn ang="0">
                      <a:pos x="2064" y="320"/>
                    </a:cxn>
                    <a:cxn ang="0">
                      <a:pos x="2000" y="272"/>
                    </a:cxn>
                    <a:cxn ang="0">
                      <a:pos x="1952" y="224"/>
                    </a:cxn>
                    <a:cxn ang="0">
                      <a:pos x="1904" y="176"/>
                    </a:cxn>
                    <a:cxn ang="0">
                      <a:pos x="1856" y="112"/>
                    </a:cxn>
                    <a:cxn ang="0">
                      <a:pos x="1808" y="80"/>
                    </a:cxn>
                    <a:cxn ang="0">
                      <a:pos x="1776" y="32"/>
                    </a:cxn>
                    <a:cxn ang="0">
                      <a:pos x="1712" y="0"/>
                    </a:cxn>
                    <a:cxn ang="0">
                      <a:pos x="1648" y="0"/>
                    </a:cxn>
                    <a:cxn ang="0">
                      <a:pos x="1584" y="0"/>
                    </a:cxn>
                  </a:cxnLst>
                  <a:rect l="0" t="0" r="r" b="b"/>
                  <a:pathLst>
                    <a:path w="2209" h="1553">
                      <a:moveTo>
                        <a:pt x="1600" y="0"/>
                      </a:moveTo>
                      <a:lnTo>
                        <a:pt x="1584" y="0"/>
                      </a:lnTo>
                      <a:lnTo>
                        <a:pt x="1568" y="0"/>
                      </a:lnTo>
                      <a:lnTo>
                        <a:pt x="1552" y="0"/>
                      </a:lnTo>
                      <a:lnTo>
                        <a:pt x="1536" y="0"/>
                      </a:lnTo>
                      <a:lnTo>
                        <a:pt x="1504" y="0"/>
                      </a:lnTo>
                      <a:lnTo>
                        <a:pt x="1472" y="0"/>
                      </a:lnTo>
                      <a:lnTo>
                        <a:pt x="1424" y="0"/>
                      </a:lnTo>
                      <a:lnTo>
                        <a:pt x="1392" y="16"/>
                      </a:lnTo>
                      <a:lnTo>
                        <a:pt x="1344" y="32"/>
                      </a:lnTo>
                      <a:lnTo>
                        <a:pt x="1296" y="48"/>
                      </a:lnTo>
                      <a:lnTo>
                        <a:pt x="1248" y="64"/>
                      </a:lnTo>
                      <a:lnTo>
                        <a:pt x="1200" y="80"/>
                      </a:lnTo>
                      <a:lnTo>
                        <a:pt x="1152" y="96"/>
                      </a:lnTo>
                      <a:lnTo>
                        <a:pt x="1120" y="112"/>
                      </a:lnTo>
                      <a:lnTo>
                        <a:pt x="1088" y="128"/>
                      </a:lnTo>
                      <a:lnTo>
                        <a:pt x="1056" y="144"/>
                      </a:lnTo>
                      <a:lnTo>
                        <a:pt x="1024" y="176"/>
                      </a:lnTo>
                      <a:lnTo>
                        <a:pt x="992" y="192"/>
                      </a:lnTo>
                      <a:lnTo>
                        <a:pt x="960" y="208"/>
                      </a:lnTo>
                      <a:lnTo>
                        <a:pt x="928" y="240"/>
                      </a:lnTo>
                      <a:lnTo>
                        <a:pt x="896" y="256"/>
                      </a:lnTo>
                      <a:lnTo>
                        <a:pt x="864" y="272"/>
                      </a:lnTo>
                      <a:lnTo>
                        <a:pt x="848" y="288"/>
                      </a:lnTo>
                      <a:lnTo>
                        <a:pt x="816" y="304"/>
                      </a:lnTo>
                      <a:lnTo>
                        <a:pt x="800" y="336"/>
                      </a:lnTo>
                      <a:lnTo>
                        <a:pt x="768" y="352"/>
                      </a:lnTo>
                      <a:lnTo>
                        <a:pt x="752" y="368"/>
                      </a:lnTo>
                      <a:lnTo>
                        <a:pt x="720" y="368"/>
                      </a:lnTo>
                      <a:lnTo>
                        <a:pt x="704" y="384"/>
                      </a:lnTo>
                      <a:lnTo>
                        <a:pt x="672" y="400"/>
                      </a:lnTo>
                      <a:lnTo>
                        <a:pt x="640" y="400"/>
                      </a:lnTo>
                      <a:lnTo>
                        <a:pt x="608" y="416"/>
                      </a:lnTo>
                      <a:lnTo>
                        <a:pt x="576" y="432"/>
                      </a:lnTo>
                      <a:lnTo>
                        <a:pt x="544" y="432"/>
                      </a:lnTo>
                      <a:lnTo>
                        <a:pt x="512" y="448"/>
                      </a:lnTo>
                      <a:lnTo>
                        <a:pt x="496" y="464"/>
                      </a:lnTo>
                      <a:lnTo>
                        <a:pt x="464" y="464"/>
                      </a:lnTo>
                      <a:lnTo>
                        <a:pt x="432" y="480"/>
                      </a:lnTo>
                      <a:lnTo>
                        <a:pt x="400" y="496"/>
                      </a:lnTo>
                      <a:lnTo>
                        <a:pt x="384" y="512"/>
                      </a:lnTo>
                      <a:lnTo>
                        <a:pt x="352" y="544"/>
                      </a:lnTo>
                      <a:lnTo>
                        <a:pt x="320" y="560"/>
                      </a:lnTo>
                      <a:lnTo>
                        <a:pt x="304" y="576"/>
                      </a:lnTo>
                      <a:lnTo>
                        <a:pt x="272" y="592"/>
                      </a:lnTo>
                      <a:lnTo>
                        <a:pt x="240" y="624"/>
                      </a:lnTo>
                      <a:lnTo>
                        <a:pt x="224" y="656"/>
                      </a:lnTo>
                      <a:lnTo>
                        <a:pt x="192" y="672"/>
                      </a:lnTo>
                      <a:lnTo>
                        <a:pt x="176" y="704"/>
                      </a:lnTo>
                      <a:lnTo>
                        <a:pt x="144" y="736"/>
                      </a:lnTo>
                      <a:lnTo>
                        <a:pt x="128" y="784"/>
                      </a:lnTo>
                      <a:lnTo>
                        <a:pt x="96" y="816"/>
                      </a:lnTo>
                      <a:lnTo>
                        <a:pt x="80" y="848"/>
                      </a:lnTo>
                      <a:lnTo>
                        <a:pt x="48" y="880"/>
                      </a:lnTo>
                      <a:lnTo>
                        <a:pt x="32" y="912"/>
                      </a:lnTo>
                      <a:lnTo>
                        <a:pt x="16" y="944"/>
                      </a:lnTo>
                      <a:lnTo>
                        <a:pt x="16" y="992"/>
                      </a:lnTo>
                      <a:lnTo>
                        <a:pt x="0" y="1024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16" y="1200"/>
                      </a:lnTo>
                      <a:lnTo>
                        <a:pt x="16" y="1232"/>
                      </a:lnTo>
                      <a:lnTo>
                        <a:pt x="32" y="1280"/>
                      </a:lnTo>
                      <a:lnTo>
                        <a:pt x="64" y="1312"/>
                      </a:lnTo>
                      <a:lnTo>
                        <a:pt x="80" y="1344"/>
                      </a:lnTo>
                      <a:lnTo>
                        <a:pt x="112" y="1376"/>
                      </a:lnTo>
                      <a:lnTo>
                        <a:pt x="128" y="1408"/>
                      </a:lnTo>
                      <a:lnTo>
                        <a:pt x="160" y="1424"/>
                      </a:lnTo>
                      <a:lnTo>
                        <a:pt x="208" y="1440"/>
                      </a:lnTo>
                      <a:lnTo>
                        <a:pt x="256" y="1456"/>
                      </a:lnTo>
                      <a:lnTo>
                        <a:pt x="304" y="1472"/>
                      </a:lnTo>
                      <a:lnTo>
                        <a:pt x="352" y="1472"/>
                      </a:lnTo>
                      <a:lnTo>
                        <a:pt x="416" y="1488"/>
                      </a:lnTo>
                      <a:lnTo>
                        <a:pt x="464" y="1488"/>
                      </a:lnTo>
                      <a:lnTo>
                        <a:pt x="512" y="1488"/>
                      </a:lnTo>
                      <a:lnTo>
                        <a:pt x="576" y="1488"/>
                      </a:lnTo>
                      <a:lnTo>
                        <a:pt x="624" y="1488"/>
                      </a:lnTo>
                      <a:lnTo>
                        <a:pt x="688" y="1488"/>
                      </a:lnTo>
                      <a:lnTo>
                        <a:pt x="752" y="1472"/>
                      </a:lnTo>
                      <a:lnTo>
                        <a:pt x="816" y="1472"/>
                      </a:lnTo>
                      <a:lnTo>
                        <a:pt x="880" y="1472"/>
                      </a:lnTo>
                      <a:lnTo>
                        <a:pt x="944" y="1472"/>
                      </a:lnTo>
                      <a:lnTo>
                        <a:pt x="992" y="1472"/>
                      </a:lnTo>
                      <a:lnTo>
                        <a:pt x="1040" y="1472"/>
                      </a:lnTo>
                      <a:lnTo>
                        <a:pt x="1088" y="1488"/>
                      </a:lnTo>
                      <a:lnTo>
                        <a:pt x="1136" y="1488"/>
                      </a:lnTo>
                      <a:lnTo>
                        <a:pt x="1184" y="1488"/>
                      </a:lnTo>
                      <a:lnTo>
                        <a:pt x="1232" y="1504"/>
                      </a:lnTo>
                      <a:lnTo>
                        <a:pt x="1280" y="1504"/>
                      </a:lnTo>
                      <a:lnTo>
                        <a:pt x="1312" y="1520"/>
                      </a:lnTo>
                      <a:lnTo>
                        <a:pt x="1344" y="1520"/>
                      </a:lnTo>
                      <a:lnTo>
                        <a:pt x="1392" y="1520"/>
                      </a:lnTo>
                      <a:lnTo>
                        <a:pt x="1424" y="1536"/>
                      </a:lnTo>
                      <a:lnTo>
                        <a:pt x="1456" y="1536"/>
                      </a:lnTo>
                      <a:lnTo>
                        <a:pt x="1504" y="1536"/>
                      </a:lnTo>
                      <a:lnTo>
                        <a:pt x="1536" y="1552"/>
                      </a:lnTo>
                      <a:lnTo>
                        <a:pt x="1568" y="1552"/>
                      </a:lnTo>
                      <a:lnTo>
                        <a:pt x="1616" y="1552"/>
                      </a:lnTo>
                      <a:lnTo>
                        <a:pt x="1664" y="1552"/>
                      </a:lnTo>
                      <a:lnTo>
                        <a:pt x="1696" y="1552"/>
                      </a:lnTo>
                      <a:lnTo>
                        <a:pt x="1744" y="1536"/>
                      </a:lnTo>
                      <a:lnTo>
                        <a:pt x="1792" y="1536"/>
                      </a:lnTo>
                      <a:lnTo>
                        <a:pt x="1824" y="1520"/>
                      </a:lnTo>
                      <a:lnTo>
                        <a:pt x="1872" y="1504"/>
                      </a:lnTo>
                      <a:lnTo>
                        <a:pt x="1904" y="1488"/>
                      </a:lnTo>
                      <a:lnTo>
                        <a:pt x="1936" y="1472"/>
                      </a:lnTo>
                      <a:lnTo>
                        <a:pt x="1968" y="1456"/>
                      </a:lnTo>
                      <a:lnTo>
                        <a:pt x="2000" y="1440"/>
                      </a:lnTo>
                      <a:lnTo>
                        <a:pt x="2016" y="1424"/>
                      </a:lnTo>
                      <a:lnTo>
                        <a:pt x="2048" y="1392"/>
                      </a:lnTo>
                      <a:lnTo>
                        <a:pt x="2064" y="1376"/>
                      </a:lnTo>
                      <a:lnTo>
                        <a:pt x="2080" y="1344"/>
                      </a:lnTo>
                      <a:lnTo>
                        <a:pt x="2112" y="1312"/>
                      </a:lnTo>
                      <a:lnTo>
                        <a:pt x="2128" y="1296"/>
                      </a:lnTo>
                      <a:lnTo>
                        <a:pt x="2144" y="1264"/>
                      </a:lnTo>
                      <a:lnTo>
                        <a:pt x="2160" y="1248"/>
                      </a:lnTo>
                      <a:lnTo>
                        <a:pt x="2160" y="1232"/>
                      </a:lnTo>
                      <a:lnTo>
                        <a:pt x="2176" y="1200"/>
                      </a:lnTo>
                      <a:lnTo>
                        <a:pt x="2192" y="1184"/>
                      </a:lnTo>
                      <a:lnTo>
                        <a:pt x="2192" y="1168"/>
                      </a:lnTo>
                      <a:lnTo>
                        <a:pt x="2192" y="1152"/>
                      </a:lnTo>
                      <a:lnTo>
                        <a:pt x="2208" y="1120"/>
                      </a:lnTo>
                      <a:lnTo>
                        <a:pt x="2208" y="1104"/>
                      </a:lnTo>
                      <a:lnTo>
                        <a:pt x="2208" y="1072"/>
                      </a:lnTo>
                      <a:lnTo>
                        <a:pt x="2192" y="1056"/>
                      </a:lnTo>
                      <a:lnTo>
                        <a:pt x="2192" y="1040"/>
                      </a:lnTo>
                      <a:lnTo>
                        <a:pt x="2192" y="1008"/>
                      </a:lnTo>
                      <a:lnTo>
                        <a:pt x="2192" y="992"/>
                      </a:lnTo>
                      <a:lnTo>
                        <a:pt x="2176" y="960"/>
                      </a:lnTo>
                      <a:lnTo>
                        <a:pt x="2176" y="944"/>
                      </a:lnTo>
                      <a:lnTo>
                        <a:pt x="2176" y="928"/>
                      </a:lnTo>
                      <a:lnTo>
                        <a:pt x="2176" y="896"/>
                      </a:lnTo>
                      <a:lnTo>
                        <a:pt x="2160" y="880"/>
                      </a:lnTo>
                      <a:lnTo>
                        <a:pt x="2160" y="848"/>
                      </a:lnTo>
                      <a:lnTo>
                        <a:pt x="2160" y="832"/>
                      </a:lnTo>
                      <a:lnTo>
                        <a:pt x="2160" y="816"/>
                      </a:lnTo>
                      <a:lnTo>
                        <a:pt x="2160" y="784"/>
                      </a:lnTo>
                      <a:lnTo>
                        <a:pt x="2160" y="768"/>
                      </a:lnTo>
                      <a:lnTo>
                        <a:pt x="2160" y="736"/>
                      </a:lnTo>
                      <a:lnTo>
                        <a:pt x="2160" y="720"/>
                      </a:lnTo>
                      <a:lnTo>
                        <a:pt x="2176" y="688"/>
                      </a:lnTo>
                      <a:lnTo>
                        <a:pt x="2176" y="672"/>
                      </a:lnTo>
                      <a:lnTo>
                        <a:pt x="2176" y="640"/>
                      </a:lnTo>
                      <a:lnTo>
                        <a:pt x="2176" y="624"/>
                      </a:lnTo>
                      <a:lnTo>
                        <a:pt x="2160" y="592"/>
                      </a:lnTo>
                      <a:lnTo>
                        <a:pt x="2160" y="576"/>
                      </a:lnTo>
                      <a:lnTo>
                        <a:pt x="2160" y="544"/>
                      </a:lnTo>
                      <a:lnTo>
                        <a:pt x="2144" y="528"/>
                      </a:lnTo>
                      <a:lnTo>
                        <a:pt x="2144" y="496"/>
                      </a:lnTo>
                      <a:lnTo>
                        <a:pt x="2128" y="480"/>
                      </a:lnTo>
                      <a:lnTo>
                        <a:pt x="2128" y="448"/>
                      </a:lnTo>
                      <a:lnTo>
                        <a:pt x="2128" y="432"/>
                      </a:lnTo>
                      <a:lnTo>
                        <a:pt x="2112" y="416"/>
                      </a:lnTo>
                      <a:lnTo>
                        <a:pt x="2096" y="400"/>
                      </a:lnTo>
                      <a:lnTo>
                        <a:pt x="2096" y="384"/>
                      </a:lnTo>
                      <a:lnTo>
                        <a:pt x="2080" y="368"/>
                      </a:lnTo>
                      <a:lnTo>
                        <a:pt x="2080" y="352"/>
                      </a:lnTo>
                      <a:lnTo>
                        <a:pt x="2064" y="336"/>
                      </a:lnTo>
                      <a:lnTo>
                        <a:pt x="2064" y="320"/>
                      </a:lnTo>
                      <a:lnTo>
                        <a:pt x="2048" y="304"/>
                      </a:lnTo>
                      <a:lnTo>
                        <a:pt x="2032" y="288"/>
                      </a:lnTo>
                      <a:lnTo>
                        <a:pt x="2016" y="272"/>
                      </a:lnTo>
                      <a:lnTo>
                        <a:pt x="2000" y="272"/>
                      </a:lnTo>
                      <a:lnTo>
                        <a:pt x="1984" y="256"/>
                      </a:lnTo>
                      <a:lnTo>
                        <a:pt x="1984" y="240"/>
                      </a:lnTo>
                      <a:lnTo>
                        <a:pt x="1968" y="240"/>
                      </a:lnTo>
                      <a:lnTo>
                        <a:pt x="1952" y="224"/>
                      </a:lnTo>
                      <a:lnTo>
                        <a:pt x="1936" y="208"/>
                      </a:lnTo>
                      <a:lnTo>
                        <a:pt x="1936" y="192"/>
                      </a:lnTo>
                      <a:lnTo>
                        <a:pt x="1920" y="192"/>
                      </a:lnTo>
                      <a:lnTo>
                        <a:pt x="1904" y="176"/>
                      </a:lnTo>
                      <a:lnTo>
                        <a:pt x="1888" y="160"/>
                      </a:lnTo>
                      <a:lnTo>
                        <a:pt x="1872" y="144"/>
                      </a:lnTo>
                      <a:lnTo>
                        <a:pt x="1872" y="128"/>
                      </a:lnTo>
                      <a:lnTo>
                        <a:pt x="1856" y="112"/>
                      </a:lnTo>
                      <a:lnTo>
                        <a:pt x="1840" y="112"/>
                      </a:lnTo>
                      <a:lnTo>
                        <a:pt x="1840" y="96"/>
                      </a:lnTo>
                      <a:lnTo>
                        <a:pt x="1824" y="80"/>
                      </a:lnTo>
                      <a:lnTo>
                        <a:pt x="1808" y="80"/>
                      </a:lnTo>
                      <a:lnTo>
                        <a:pt x="1808" y="64"/>
                      </a:lnTo>
                      <a:lnTo>
                        <a:pt x="1792" y="64"/>
                      </a:lnTo>
                      <a:lnTo>
                        <a:pt x="1792" y="48"/>
                      </a:lnTo>
                      <a:lnTo>
                        <a:pt x="1776" y="32"/>
                      </a:lnTo>
                      <a:lnTo>
                        <a:pt x="1760" y="32"/>
                      </a:lnTo>
                      <a:lnTo>
                        <a:pt x="1744" y="16"/>
                      </a:lnTo>
                      <a:lnTo>
                        <a:pt x="1728" y="16"/>
                      </a:lnTo>
                      <a:lnTo>
                        <a:pt x="1712" y="0"/>
                      </a:lnTo>
                      <a:lnTo>
                        <a:pt x="1696" y="0"/>
                      </a:lnTo>
                      <a:lnTo>
                        <a:pt x="1680" y="0"/>
                      </a:lnTo>
                      <a:lnTo>
                        <a:pt x="1664" y="0"/>
                      </a:lnTo>
                      <a:lnTo>
                        <a:pt x="1648" y="0"/>
                      </a:lnTo>
                      <a:lnTo>
                        <a:pt x="1632" y="0"/>
                      </a:lnTo>
                      <a:lnTo>
                        <a:pt x="1616" y="0"/>
                      </a:lnTo>
                      <a:lnTo>
                        <a:pt x="1600" y="0"/>
                      </a:lnTo>
                      <a:lnTo>
                        <a:pt x="1584" y="0"/>
                      </a:lnTo>
                      <a:lnTo>
                        <a:pt x="1568" y="0"/>
                      </a:lnTo>
                    </a:path>
                  </a:pathLst>
                </a:custGeom>
                <a:solidFill>
                  <a:srgbClr val="00CCFF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0" name="Freeform 6"/>
                <p:cNvSpPr>
                  <a:spLocks noChangeAspect="1"/>
                </p:cNvSpPr>
                <p:nvPr/>
              </p:nvSpPr>
              <p:spPr bwMode="auto">
                <a:xfrm>
                  <a:off x="8104" y="2784"/>
                  <a:ext cx="673" cy="577"/>
                </a:xfrm>
                <a:custGeom>
                  <a:avLst/>
                  <a:gdLst/>
                  <a:ahLst/>
                  <a:cxnLst>
                    <a:cxn ang="0">
                      <a:pos x="304" y="0"/>
                    </a:cxn>
                    <a:cxn ang="0">
                      <a:pos x="272" y="0"/>
                    </a:cxn>
                    <a:cxn ang="0">
                      <a:pos x="240" y="16"/>
                    </a:cxn>
                    <a:cxn ang="0">
                      <a:pos x="208" y="32"/>
                    </a:cxn>
                    <a:cxn ang="0">
                      <a:pos x="176" y="48"/>
                    </a:cxn>
                    <a:cxn ang="0">
                      <a:pos x="128" y="64"/>
                    </a:cxn>
                    <a:cxn ang="0">
                      <a:pos x="96" y="80"/>
                    </a:cxn>
                    <a:cxn ang="0">
                      <a:pos x="64" y="112"/>
                    </a:cxn>
                    <a:cxn ang="0">
                      <a:pos x="32" y="144"/>
                    </a:cxn>
                    <a:cxn ang="0">
                      <a:pos x="16" y="192"/>
                    </a:cxn>
                    <a:cxn ang="0">
                      <a:pos x="16" y="240"/>
                    </a:cxn>
                    <a:cxn ang="0">
                      <a:pos x="0" y="288"/>
                    </a:cxn>
                    <a:cxn ang="0">
                      <a:pos x="0" y="320"/>
                    </a:cxn>
                    <a:cxn ang="0">
                      <a:pos x="0" y="368"/>
                    </a:cxn>
                    <a:cxn ang="0">
                      <a:pos x="16" y="416"/>
                    </a:cxn>
                    <a:cxn ang="0">
                      <a:pos x="16" y="448"/>
                    </a:cxn>
                    <a:cxn ang="0">
                      <a:pos x="48" y="480"/>
                    </a:cxn>
                    <a:cxn ang="0">
                      <a:pos x="80" y="512"/>
                    </a:cxn>
                    <a:cxn ang="0">
                      <a:pos x="112" y="528"/>
                    </a:cxn>
                    <a:cxn ang="0">
                      <a:pos x="160" y="544"/>
                    </a:cxn>
                    <a:cxn ang="0">
                      <a:pos x="208" y="560"/>
                    </a:cxn>
                    <a:cxn ang="0">
                      <a:pos x="256" y="576"/>
                    </a:cxn>
                    <a:cxn ang="0">
                      <a:pos x="304" y="576"/>
                    </a:cxn>
                    <a:cxn ang="0">
                      <a:pos x="352" y="560"/>
                    </a:cxn>
                    <a:cxn ang="0">
                      <a:pos x="416" y="544"/>
                    </a:cxn>
                    <a:cxn ang="0">
                      <a:pos x="464" y="528"/>
                    </a:cxn>
                    <a:cxn ang="0">
                      <a:pos x="512" y="512"/>
                    </a:cxn>
                    <a:cxn ang="0">
                      <a:pos x="560" y="480"/>
                    </a:cxn>
                    <a:cxn ang="0">
                      <a:pos x="592" y="464"/>
                    </a:cxn>
                    <a:cxn ang="0">
                      <a:pos x="624" y="432"/>
                    </a:cxn>
                    <a:cxn ang="0">
                      <a:pos x="640" y="400"/>
                    </a:cxn>
                    <a:cxn ang="0">
                      <a:pos x="656" y="384"/>
                    </a:cxn>
                    <a:cxn ang="0">
                      <a:pos x="672" y="336"/>
                    </a:cxn>
                    <a:cxn ang="0">
                      <a:pos x="672" y="304"/>
                    </a:cxn>
                    <a:cxn ang="0">
                      <a:pos x="672" y="256"/>
                    </a:cxn>
                    <a:cxn ang="0">
                      <a:pos x="672" y="224"/>
                    </a:cxn>
                    <a:cxn ang="0">
                      <a:pos x="672" y="192"/>
                    </a:cxn>
                    <a:cxn ang="0">
                      <a:pos x="656" y="144"/>
                    </a:cxn>
                    <a:cxn ang="0">
                      <a:pos x="640" y="112"/>
                    </a:cxn>
                    <a:cxn ang="0">
                      <a:pos x="624" y="80"/>
                    </a:cxn>
                    <a:cxn ang="0">
                      <a:pos x="608" y="64"/>
                    </a:cxn>
                    <a:cxn ang="0">
                      <a:pos x="576" y="48"/>
                    </a:cxn>
                    <a:cxn ang="0">
                      <a:pos x="544" y="32"/>
                    </a:cxn>
                    <a:cxn ang="0">
                      <a:pos x="512" y="16"/>
                    </a:cxn>
                    <a:cxn ang="0">
                      <a:pos x="480" y="16"/>
                    </a:cxn>
                    <a:cxn ang="0">
                      <a:pos x="448" y="16"/>
                    </a:cxn>
                    <a:cxn ang="0">
                      <a:pos x="416" y="16"/>
                    </a:cxn>
                    <a:cxn ang="0">
                      <a:pos x="384" y="16"/>
                    </a:cxn>
                    <a:cxn ang="0">
                      <a:pos x="352" y="16"/>
                    </a:cxn>
                    <a:cxn ang="0">
                      <a:pos x="320" y="16"/>
                    </a:cxn>
                    <a:cxn ang="0">
                      <a:pos x="288" y="16"/>
                    </a:cxn>
                    <a:cxn ang="0">
                      <a:pos x="272" y="0"/>
                    </a:cxn>
                    <a:cxn ang="0">
                      <a:pos x="256" y="0"/>
                    </a:cxn>
                  </a:cxnLst>
                  <a:rect l="0" t="0" r="r" b="b"/>
                  <a:pathLst>
                    <a:path w="673" h="577">
                      <a:moveTo>
                        <a:pt x="320" y="0"/>
                      </a:moveTo>
                      <a:lnTo>
                        <a:pt x="304" y="0"/>
                      </a:lnTo>
                      <a:lnTo>
                        <a:pt x="288" y="0"/>
                      </a:lnTo>
                      <a:lnTo>
                        <a:pt x="272" y="0"/>
                      </a:lnTo>
                      <a:lnTo>
                        <a:pt x="256" y="0"/>
                      </a:lnTo>
                      <a:lnTo>
                        <a:pt x="240" y="16"/>
                      </a:lnTo>
                      <a:lnTo>
                        <a:pt x="224" y="16"/>
                      </a:lnTo>
                      <a:lnTo>
                        <a:pt x="208" y="32"/>
                      </a:lnTo>
                      <a:lnTo>
                        <a:pt x="192" y="32"/>
                      </a:lnTo>
                      <a:lnTo>
                        <a:pt x="176" y="48"/>
                      </a:lnTo>
                      <a:lnTo>
                        <a:pt x="160" y="64"/>
                      </a:lnTo>
                      <a:lnTo>
                        <a:pt x="128" y="64"/>
                      </a:lnTo>
                      <a:lnTo>
                        <a:pt x="112" y="80"/>
                      </a:lnTo>
                      <a:lnTo>
                        <a:pt x="96" y="80"/>
                      </a:lnTo>
                      <a:lnTo>
                        <a:pt x="80" y="96"/>
                      </a:lnTo>
                      <a:lnTo>
                        <a:pt x="64" y="112"/>
                      </a:lnTo>
                      <a:lnTo>
                        <a:pt x="48" y="128"/>
                      </a:lnTo>
                      <a:lnTo>
                        <a:pt x="32" y="144"/>
                      </a:lnTo>
                      <a:lnTo>
                        <a:pt x="32" y="160"/>
                      </a:lnTo>
                      <a:lnTo>
                        <a:pt x="16" y="192"/>
                      </a:lnTo>
                      <a:lnTo>
                        <a:pt x="16" y="208"/>
                      </a:lnTo>
                      <a:lnTo>
                        <a:pt x="16" y="240"/>
                      </a:lnTo>
                      <a:lnTo>
                        <a:pt x="0" y="256"/>
                      </a:lnTo>
                      <a:lnTo>
                        <a:pt x="0" y="288"/>
                      </a:lnTo>
                      <a:lnTo>
                        <a:pt x="0" y="304"/>
                      </a:lnTo>
                      <a:lnTo>
                        <a:pt x="0" y="320"/>
                      </a:lnTo>
                      <a:lnTo>
                        <a:pt x="0" y="352"/>
                      </a:lnTo>
                      <a:lnTo>
                        <a:pt x="0" y="368"/>
                      </a:lnTo>
                      <a:lnTo>
                        <a:pt x="0" y="384"/>
                      </a:lnTo>
                      <a:lnTo>
                        <a:pt x="16" y="416"/>
                      </a:lnTo>
                      <a:lnTo>
                        <a:pt x="16" y="432"/>
                      </a:lnTo>
                      <a:lnTo>
                        <a:pt x="16" y="448"/>
                      </a:lnTo>
                      <a:lnTo>
                        <a:pt x="32" y="464"/>
                      </a:lnTo>
                      <a:lnTo>
                        <a:pt x="48" y="480"/>
                      </a:lnTo>
                      <a:lnTo>
                        <a:pt x="64" y="496"/>
                      </a:lnTo>
                      <a:lnTo>
                        <a:pt x="80" y="512"/>
                      </a:lnTo>
                      <a:lnTo>
                        <a:pt x="96" y="512"/>
                      </a:lnTo>
                      <a:lnTo>
                        <a:pt x="112" y="528"/>
                      </a:lnTo>
                      <a:lnTo>
                        <a:pt x="128" y="544"/>
                      </a:lnTo>
                      <a:lnTo>
                        <a:pt x="160" y="544"/>
                      </a:lnTo>
                      <a:lnTo>
                        <a:pt x="176" y="560"/>
                      </a:lnTo>
                      <a:lnTo>
                        <a:pt x="208" y="560"/>
                      </a:lnTo>
                      <a:lnTo>
                        <a:pt x="224" y="576"/>
                      </a:lnTo>
                      <a:lnTo>
                        <a:pt x="256" y="576"/>
                      </a:lnTo>
                      <a:lnTo>
                        <a:pt x="272" y="576"/>
                      </a:lnTo>
                      <a:lnTo>
                        <a:pt x="304" y="576"/>
                      </a:lnTo>
                      <a:lnTo>
                        <a:pt x="320" y="576"/>
                      </a:lnTo>
                      <a:lnTo>
                        <a:pt x="352" y="560"/>
                      </a:lnTo>
                      <a:lnTo>
                        <a:pt x="384" y="560"/>
                      </a:lnTo>
                      <a:lnTo>
                        <a:pt x="416" y="544"/>
                      </a:lnTo>
                      <a:lnTo>
                        <a:pt x="432" y="544"/>
                      </a:lnTo>
                      <a:lnTo>
                        <a:pt x="464" y="528"/>
                      </a:lnTo>
                      <a:lnTo>
                        <a:pt x="496" y="512"/>
                      </a:lnTo>
                      <a:lnTo>
                        <a:pt x="512" y="512"/>
                      </a:lnTo>
                      <a:lnTo>
                        <a:pt x="544" y="496"/>
                      </a:lnTo>
                      <a:lnTo>
                        <a:pt x="560" y="480"/>
                      </a:lnTo>
                      <a:lnTo>
                        <a:pt x="576" y="480"/>
                      </a:lnTo>
                      <a:lnTo>
                        <a:pt x="592" y="464"/>
                      </a:lnTo>
                      <a:lnTo>
                        <a:pt x="608" y="448"/>
                      </a:lnTo>
                      <a:lnTo>
                        <a:pt x="624" y="432"/>
                      </a:lnTo>
                      <a:lnTo>
                        <a:pt x="640" y="416"/>
                      </a:lnTo>
                      <a:lnTo>
                        <a:pt x="640" y="400"/>
                      </a:lnTo>
                      <a:lnTo>
                        <a:pt x="656" y="400"/>
                      </a:lnTo>
                      <a:lnTo>
                        <a:pt x="656" y="384"/>
                      </a:lnTo>
                      <a:lnTo>
                        <a:pt x="672" y="352"/>
                      </a:lnTo>
                      <a:lnTo>
                        <a:pt x="672" y="336"/>
                      </a:lnTo>
                      <a:lnTo>
                        <a:pt x="672" y="320"/>
                      </a:lnTo>
                      <a:lnTo>
                        <a:pt x="672" y="304"/>
                      </a:lnTo>
                      <a:lnTo>
                        <a:pt x="672" y="272"/>
                      </a:lnTo>
                      <a:lnTo>
                        <a:pt x="672" y="256"/>
                      </a:lnTo>
                      <a:lnTo>
                        <a:pt x="672" y="240"/>
                      </a:lnTo>
                      <a:lnTo>
                        <a:pt x="672" y="224"/>
                      </a:lnTo>
                      <a:lnTo>
                        <a:pt x="672" y="208"/>
                      </a:lnTo>
                      <a:lnTo>
                        <a:pt x="672" y="192"/>
                      </a:lnTo>
                      <a:lnTo>
                        <a:pt x="656" y="176"/>
                      </a:lnTo>
                      <a:lnTo>
                        <a:pt x="656" y="144"/>
                      </a:lnTo>
                      <a:lnTo>
                        <a:pt x="640" y="128"/>
                      </a:lnTo>
                      <a:lnTo>
                        <a:pt x="640" y="112"/>
                      </a:lnTo>
                      <a:lnTo>
                        <a:pt x="624" y="96"/>
                      </a:lnTo>
                      <a:lnTo>
                        <a:pt x="624" y="80"/>
                      </a:lnTo>
                      <a:lnTo>
                        <a:pt x="608" y="80"/>
                      </a:lnTo>
                      <a:lnTo>
                        <a:pt x="608" y="64"/>
                      </a:lnTo>
                      <a:lnTo>
                        <a:pt x="592" y="64"/>
                      </a:lnTo>
                      <a:lnTo>
                        <a:pt x="576" y="48"/>
                      </a:lnTo>
                      <a:lnTo>
                        <a:pt x="560" y="32"/>
                      </a:lnTo>
                      <a:lnTo>
                        <a:pt x="544" y="32"/>
                      </a:lnTo>
                      <a:lnTo>
                        <a:pt x="528" y="16"/>
                      </a:lnTo>
                      <a:lnTo>
                        <a:pt x="512" y="16"/>
                      </a:lnTo>
                      <a:lnTo>
                        <a:pt x="496" y="16"/>
                      </a:lnTo>
                      <a:lnTo>
                        <a:pt x="480" y="16"/>
                      </a:lnTo>
                      <a:lnTo>
                        <a:pt x="464" y="16"/>
                      </a:lnTo>
                      <a:lnTo>
                        <a:pt x="448" y="16"/>
                      </a:lnTo>
                      <a:lnTo>
                        <a:pt x="432" y="16"/>
                      </a:lnTo>
                      <a:lnTo>
                        <a:pt x="416" y="16"/>
                      </a:lnTo>
                      <a:lnTo>
                        <a:pt x="400" y="16"/>
                      </a:lnTo>
                      <a:lnTo>
                        <a:pt x="384" y="16"/>
                      </a:lnTo>
                      <a:lnTo>
                        <a:pt x="368" y="16"/>
                      </a:lnTo>
                      <a:lnTo>
                        <a:pt x="352" y="16"/>
                      </a:lnTo>
                      <a:lnTo>
                        <a:pt x="336" y="16"/>
                      </a:lnTo>
                      <a:lnTo>
                        <a:pt x="320" y="16"/>
                      </a:lnTo>
                      <a:lnTo>
                        <a:pt x="304" y="16"/>
                      </a:lnTo>
                      <a:lnTo>
                        <a:pt x="288" y="16"/>
                      </a:lnTo>
                      <a:lnTo>
                        <a:pt x="272" y="16"/>
                      </a:lnTo>
                      <a:lnTo>
                        <a:pt x="272" y="0"/>
                      </a:lnTo>
                      <a:lnTo>
                        <a:pt x="256" y="0"/>
                      </a:lnTo>
                    </a:path>
                  </a:pathLst>
                </a:custGeom>
                <a:solidFill>
                  <a:srgbClr val="FF9900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04" name="Text Box 20"/>
              <p:cNvSpPr txBox="1">
                <a:spLocks noChangeArrowheads="1"/>
              </p:cNvSpPr>
              <p:nvPr/>
            </p:nvSpPr>
            <p:spPr bwMode="auto">
              <a:xfrm>
                <a:off x="4032" y="1776"/>
                <a:ext cx="118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Macrophage</a:t>
                </a:r>
              </a:p>
            </p:txBody>
          </p:sp>
        </p:grpSp>
        <p:grpSp>
          <p:nvGrpSpPr>
            <p:cNvPr id="16409" name="Group 25"/>
            <p:cNvGrpSpPr>
              <a:grpSpLocks/>
            </p:cNvGrpSpPr>
            <p:nvPr/>
          </p:nvGrpSpPr>
          <p:grpSpPr bwMode="auto">
            <a:xfrm>
              <a:off x="4608" y="144"/>
              <a:ext cx="768" cy="576"/>
              <a:chOff x="4416" y="2256"/>
              <a:chExt cx="768" cy="576"/>
            </a:xfrm>
          </p:grpSpPr>
          <p:sp>
            <p:nvSpPr>
              <p:cNvPr id="16407" name="Oval 23"/>
              <p:cNvSpPr>
                <a:spLocks noChangeArrowheads="1"/>
              </p:cNvSpPr>
              <p:nvPr/>
            </p:nvSpPr>
            <p:spPr bwMode="auto">
              <a:xfrm>
                <a:off x="4656" y="2256"/>
                <a:ext cx="336" cy="336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8" name="Text Box 24"/>
              <p:cNvSpPr txBox="1">
                <a:spLocks noChangeArrowheads="1"/>
              </p:cNvSpPr>
              <p:nvPr/>
            </p:nvSpPr>
            <p:spPr bwMode="auto">
              <a:xfrm>
                <a:off x="4416" y="2544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Antigen</a:t>
                </a:r>
              </a:p>
            </p:txBody>
          </p:sp>
        </p:grpSp>
        <p:grpSp>
          <p:nvGrpSpPr>
            <p:cNvPr id="16423" name="Group 39"/>
            <p:cNvGrpSpPr>
              <a:grpSpLocks/>
            </p:cNvGrpSpPr>
            <p:nvPr/>
          </p:nvGrpSpPr>
          <p:grpSpPr bwMode="auto">
            <a:xfrm>
              <a:off x="4896" y="720"/>
              <a:ext cx="192" cy="192"/>
              <a:chOff x="4848" y="1872"/>
              <a:chExt cx="192" cy="192"/>
            </a:xfrm>
          </p:grpSpPr>
          <p:sp>
            <p:nvSpPr>
              <p:cNvPr id="16417" name="Line 33"/>
              <p:cNvSpPr>
                <a:spLocks noChangeShapeType="1"/>
              </p:cNvSpPr>
              <p:nvPr/>
            </p:nvSpPr>
            <p:spPr bwMode="auto">
              <a:xfrm>
                <a:off x="4944" y="1872"/>
                <a:ext cx="0" cy="192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8" name="Line 34"/>
              <p:cNvSpPr>
                <a:spLocks noChangeShapeType="1"/>
              </p:cNvSpPr>
              <p:nvPr/>
            </p:nvSpPr>
            <p:spPr bwMode="auto">
              <a:xfrm>
                <a:off x="4848" y="1968"/>
                <a:ext cx="192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557" name="Group 173"/>
          <p:cNvGrpSpPr>
            <a:grpSpLocks/>
          </p:cNvGrpSpPr>
          <p:nvPr/>
        </p:nvGrpSpPr>
        <p:grpSpPr bwMode="auto">
          <a:xfrm>
            <a:off x="5029200" y="533400"/>
            <a:ext cx="2438400" cy="1828800"/>
            <a:chOff x="3168" y="336"/>
            <a:chExt cx="1536" cy="1152"/>
          </a:xfrm>
        </p:grpSpPr>
        <p:grpSp>
          <p:nvGrpSpPr>
            <p:cNvPr id="16428" name="Group 44"/>
            <p:cNvGrpSpPr>
              <a:grpSpLocks/>
            </p:cNvGrpSpPr>
            <p:nvPr/>
          </p:nvGrpSpPr>
          <p:grpSpPr bwMode="auto">
            <a:xfrm>
              <a:off x="3168" y="336"/>
              <a:ext cx="1536" cy="1152"/>
              <a:chOff x="3168" y="336"/>
              <a:chExt cx="1536" cy="1152"/>
            </a:xfrm>
          </p:grpSpPr>
          <p:sp>
            <p:nvSpPr>
              <p:cNvPr id="16424" name="Line 40"/>
              <p:cNvSpPr>
                <a:spLocks noChangeShapeType="1"/>
              </p:cNvSpPr>
              <p:nvPr/>
            </p:nvSpPr>
            <p:spPr bwMode="auto">
              <a:xfrm>
                <a:off x="4128" y="336"/>
                <a:ext cx="576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5" name="Line 41"/>
              <p:cNvSpPr>
                <a:spLocks noChangeShapeType="1"/>
              </p:cNvSpPr>
              <p:nvPr/>
            </p:nvSpPr>
            <p:spPr bwMode="auto">
              <a:xfrm>
                <a:off x="4128" y="336"/>
                <a:ext cx="0" cy="1152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6" name="Line 42"/>
              <p:cNvSpPr>
                <a:spLocks noChangeShapeType="1"/>
              </p:cNvSpPr>
              <p:nvPr/>
            </p:nvSpPr>
            <p:spPr bwMode="auto">
              <a:xfrm>
                <a:off x="4128" y="1488"/>
                <a:ext cx="240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27" name="Line 43"/>
              <p:cNvSpPr>
                <a:spLocks noChangeShapeType="1"/>
              </p:cNvSpPr>
              <p:nvPr/>
            </p:nvSpPr>
            <p:spPr bwMode="auto">
              <a:xfrm>
                <a:off x="3168" y="912"/>
                <a:ext cx="960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33" name="Group 49"/>
            <p:cNvGrpSpPr>
              <a:grpSpLocks/>
            </p:cNvGrpSpPr>
            <p:nvPr/>
          </p:nvGrpSpPr>
          <p:grpSpPr bwMode="auto">
            <a:xfrm>
              <a:off x="3408" y="480"/>
              <a:ext cx="384" cy="384"/>
              <a:chOff x="3312" y="1968"/>
              <a:chExt cx="384" cy="384"/>
            </a:xfrm>
          </p:grpSpPr>
          <p:grpSp>
            <p:nvGrpSpPr>
              <p:cNvPr id="16429" name="Group 45"/>
              <p:cNvGrpSpPr>
                <a:grpSpLocks/>
              </p:cNvGrpSpPr>
              <p:nvPr/>
            </p:nvGrpSpPr>
            <p:grpSpPr bwMode="auto">
              <a:xfrm>
                <a:off x="3408" y="2064"/>
                <a:ext cx="192" cy="192"/>
                <a:chOff x="4848" y="1872"/>
                <a:chExt cx="192" cy="192"/>
              </a:xfrm>
            </p:grpSpPr>
            <p:sp>
              <p:nvSpPr>
                <p:cNvPr id="16430" name="Line 46"/>
                <p:cNvSpPr>
                  <a:spLocks noChangeShapeType="1"/>
                </p:cNvSpPr>
                <p:nvPr/>
              </p:nvSpPr>
              <p:spPr bwMode="auto">
                <a:xfrm>
                  <a:off x="4944" y="1872"/>
                  <a:ext cx="0" cy="192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1" name="Line 47"/>
                <p:cNvSpPr>
                  <a:spLocks noChangeShapeType="1"/>
                </p:cNvSpPr>
                <p:nvPr/>
              </p:nvSpPr>
              <p:spPr bwMode="auto">
                <a:xfrm>
                  <a:off x="4848" y="1968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32" name="Oval 48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384" cy="384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34" name="Text Box 50"/>
            <p:cNvSpPr txBox="1">
              <a:spLocks noChangeArrowheads="1"/>
            </p:cNvSpPr>
            <p:nvPr/>
          </p:nvSpPr>
          <p:spPr bwMode="auto">
            <a:xfrm>
              <a:off x="3360" y="1008"/>
              <a:ext cx="6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>
                  <a:latin typeface="Arial" charset="0"/>
                </a:rPr>
                <a:t>Activate</a:t>
              </a:r>
            </a:p>
          </p:txBody>
        </p:sp>
      </p:grpSp>
      <p:grpSp>
        <p:nvGrpSpPr>
          <p:cNvPr id="16559" name="Group 175"/>
          <p:cNvGrpSpPr>
            <a:grpSpLocks/>
          </p:cNvGrpSpPr>
          <p:nvPr/>
        </p:nvGrpSpPr>
        <p:grpSpPr bwMode="auto">
          <a:xfrm>
            <a:off x="2209800" y="152400"/>
            <a:ext cx="1219200" cy="1295400"/>
            <a:chOff x="1392" y="96"/>
            <a:chExt cx="768" cy="816"/>
          </a:xfrm>
        </p:grpSpPr>
        <p:grpSp>
          <p:nvGrpSpPr>
            <p:cNvPr id="16435" name="Group 51"/>
            <p:cNvGrpSpPr>
              <a:grpSpLocks/>
            </p:cNvGrpSpPr>
            <p:nvPr/>
          </p:nvGrpSpPr>
          <p:grpSpPr bwMode="auto">
            <a:xfrm>
              <a:off x="1392" y="96"/>
              <a:ext cx="768" cy="576"/>
              <a:chOff x="4416" y="2256"/>
              <a:chExt cx="768" cy="576"/>
            </a:xfrm>
          </p:grpSpPr>
          <p:sp>
            <p:nvSpPr>
              <p:cNvPr id="16436" name="Oval 52"/>
              <p:cNvSpPr>
                <a:spLocks noChangeArrowheads="1"/>
              </p:cNvSpPr>
              <p:nvPr/>
            </p:nvSpPr>
            <p:spPr bwMode="auto">
              <a:xfrm>
                <a:off x="4656" y="2256"/>
                <a:ext cx="336" cy="336"/>
              </a:xfrm>
              <a:prstGeom prst="ellipse">
                <a:avLst/>
              </a:prstGeom>
              <a:solidFill>
                <a:srgbClr val="66FF33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37" name="Text Box 53"/>
              <p:cNvSpPr txBox="1">
                <a:spLocks noChangeArrowheads="1"/>
              </p:cNvSpPr>
              <p:nvPr/>
            </p:nvSpPr>
            <p:spPr bwMode="auto">
              <a:xfrm>
                <a:off x="4416" y="2544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Antigen</a:t>
                </a:r>
              </a:p>
            </p:txBody>
          </p:sp>
        </p:grpSp>
        <p:sp>
          <p:nvSpPr>
            <p:cNvPr id="16439" name="Line 55"/>
            <p:cNvSpPr>
              <a:spLocks noChangeShapeType="1"/>
            </p:cNvSpPr>
            <p:nvPr/>
          </p:nvSpPr>
          <p:spPr bwMode="auto">
            <a:xfrm>
              <a:off x="1776" y="672"/>
              <a:ext cx="0" cy="24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58" name="Group 174"/>
          <p:cNvGrpSpPr>
            <a:grpSpLocks/>
          </p:cNvGrpSpPr>
          <p:nvPr/>
        </p:nvGrpSpPr>
        <p:grpSpPr bwMode="auto">
          <a:xfrm>
            <a:off x="1524000" y="762000"/>
            <a:ext cx="3581400" cy="1965325"/>
            <a:chOff x="960" y="480"/>
            <a:chExt cx="2256" cy="1238"/>
          </a:xfrm>
        </p:grpSpPr>
        <p:grpSp>
          <p:nvGrpSpPr>
            <p:cNvPr id="16410" name="Group 26"/>
            <p:cNvGrpSpPr>
              <a:grpSpLocks/>
            </p:cNvGrpSpPr>
            <p:nvPr/>
          </p:nvGrpSpPr>
          <p:grpSpPr bwMode="auto">
            <a:xfrm>
              <a:off x="2208" y="624"/>
              <a:ext cx="1008" cy="1094"/>
              <a:chOff x="2208" y="768"/>
              <a:chExt cx="1008" cy="1094"/>
            </a:xfrm>
          </p:grpSpPr>
          <p:grpSp>
            <p:nvGrpSpPr>
              <p:cNvPr id="16391" name="Group 7"/>
              <p:cNvGrpSpPr>
                <a:grpSpLocks noChangeAspect="1"/>
              </p:cNvGrpSpPr>
              <p:nvPr/>
            </p:nvGrpSpPr>
            <p:grpSpPr bwMode="auto">
              <a:xfrm>
                <a:off x="2304" y="768"/>
                <a:ext cx="767" cy="584"/>
                <a:chOff x="5480" y="2288"/>
                <a:chExt cx="1601" cy="1217"/>
              </a:xfrm>
            </p:grpSpPr>
            <p:sp>
              <p:nvSpPr>
                <p:cNvPr id="16392" name="Freeform 8"/>
                <p:cNvSpPr>
                  <a:spLocks noChangeAspect="1"/>
                </p:cNvSpPr>
                <p:nvPr/>
              </p:nvSpPr>
              <p:spPr bwMode="auto">
                <a:xfrm>
                  <a:off x="5480" y="2288"/>
                  <a:ext cx="1601" cy="1217"/>
                </a:xfrm>
                <a:custGeom>
                  <a:avLst/>
                  <a:gdLst/>
                  <a:ahLst/>
                  <a:cxnLst>
                    <a:cxn ang="0">
                      <a:pos x="624" y="0"/>
                    </a:cxn>
                    <a:cxn ang="0">
                      <a:pos x="576" y="16"/>
                    </a:cxn>
                    <a:cxn ang="0">
                      <a:pos x="480" y="32"/>
                    </a:cxn>
                    <a:cxn ang="0">
                      <a:pos x="400" y="64"/>
                    </a:cxn>
                    <a:cxn ang="0">
                      <a:pos x="304" y="112"/>
                    </a:cxn>
                    <a:cxn ang="0">
                      <a:pos x="208" y="176"/>
                    </a:cxn>
                    <a:cxn ang="0">
                      <a:pos x="112" y="256"/>
                    </a:cxn>
                    <a:cxn ang="0">
                      <a:pos x="64" y="352"/>
                    </a:cxn>
                    <a:cxn ang="0">
                      <a:pos x="16" y="448"/>
                    </a:cxn>
                    <a:cxn ang="0">
                      <a:pos x="0" y="560"/>
                    </a:cxn>
                    <a:cxn ang="0">
                      <a:pos x="0" y="672"/>
                    </a:cxn>
                    <a:cxn ang="0">
                      <a:pos x="16" y="768"/>
                    </a:cxn>
                    <a:cxn ang="0">
                      <a:pos x="32" y="880"/>
                    </a:cxn>
                    <a:cxn ang="0">
                      <a:pos x="80" y="960"/>
                    </a:cxn>
                    <a:cxn ang="0">
                      <a:pos x="144" y="1040"/>
                    </a:cxn>
                    <a:cxn ang="0">
                      <a:pos x="224" y="1104"/>
                    </a:cxn>
                    <a:cxn ang="0">
                      <a:pos x="336" y="1168"/>
                    </a:cxn>
                    <a:cxn ang="0">
                      <a:pos x="464" y="1200"/>
                    </a:cxn>
                    <a:cxn ang="0">
                      <a:pos x="592" y="1216"/>
                    </a:cxn>
                    <a:cxn ang="0">
                      <a:pos x="720" y="1216"/>
                    </a:cxn>
                    <a:cxn ang="0">
                      <a:pos x="848" y="1200"/>
                    </a:cxn>
                    <a:cxn ang="0">
                      <a:pos x="960" y="1184"/>
                    </a:cxn>
                    <a:cxn ang="0">
                      <a:pos x="1056" y="1184"/>
                    </a:cxn>
                    <a:cxn ang="0">
                      <a:pos x="1152" y="1152"/>
                    </a:cxn>
                    <a:cxn ang="0">
                      <a:pos x="1248" y="1120"/>
                    </a:cxn>
                    <a:cxn ang="0">
                      <a:pos x="1328" y="1072"/>
                    </a:cxn>
                    <a:cxn ang="0">
                      <a:pos x="1408" y="1008"/>
                    </a:cxn>
                    <a:cxn ang="0">
                      <a:pos x="1472" y="960"/>
                    </a:cxn>
                    <a:cxn ang="0">
                      <a:pos x="1536" y="896"/>
                    </a:cxn>
                    <a:cxn ang="0">
                      <a:pos x="1568" y="816"/>
                    </a:cxn>
                    <a:cxn ang="0">
                      <a:pos x="1584" y="736"/>
                    </a:cxn>
                    <a:cxn ang="0">
                      <a:pos x="1600" y="672"/>
                    </a:cxn>
                    <a:cxn ang="0">
                      <a:pos x="1600" y="608"/>
                    </a:cxn>
                    <a:cxn ang="0">
                      <a:pos x="1600" y="544"/>
                    </a:cxn>
                    <a:cxn ang="0">
                      <a:pos x="1584" y="496"/>
                    </a:cxn>
                    <a:cxn ang="0">
                      <a:pos x="1568" y="448"/>
                    </a:cxn>
                    <a:cxn ang="0">
                      <a:pos x="1536" y="400"/>
                    </a:cxn>
                    <a:cxn ang="0">
                      <a:pos x="1504" y="368"/>
                    </a:cxn>
                    <a:cxn ang="0">
                      <a:pos x="1456" y="336"/>
                    </a:cxn>
                    <a:cxn ang="0">
                      <a:pos x="1408" y="320"/>
                    </a:cxn>
                    <a:cxn ang="0">
                      <a:pos x="1392" y="288"/>
                    </a:cxn>
                    <a:cxn ang="0">
                      <a:pos x="1360" y="272"/>
                    </a:cxn>
                    <a:cxn ang="0">
                      <a:pos x="1328" y="240"/>
                    </a:cxn>
                    <a:cxn ang="0">
                      <a:pos x="1280" y="208"/>
                    </a:cxn>
                    <a:cxn ang="0">
                      <a:pos x="1232" y="176"/>
                    </a:cxn>
                    <a:cxn ang="0">
                      <a:pos x="1200" y="160"/>
                    </a:cxn>
                    <a:cxn ang="0">
                      <a:pos x="1184" y="128"/>
                    </a:cxn>
                    <a:cxn ang="0">
                      <a:pos x="1136" y="112"/>
                    </a:cxn>
                    <a:cxn ang="0">
                      <a:pos x="1088" y="96"/>
                    </a:cxn>
                    <a:cxn ang="0">
                      <a:pos x="1040" y="80"/>
                    </a:cxn>
                    <a:cxn ang="0">
                      <a:pos x="992" y="64"/>
                    </a:cxn>
                    <a:cxn ang="0">
                      <a:pos x="944" y="64"/>
                    </a:cxn>
                    <a:cxn ang="0">
                      <a:pos x="896" y="48"/>
                    </a:cxn>
                    <a:cxn ang="0">
                      <a:pos x="848" y="32"/>
                    </a:cxn>
                    <a:cxn ang="0">
                      <a:pos x="800" y="32"/>
                    </a:cxn>
                    <a:cxn ang="0">
                      <a:pos x="768" y="16"/>
                    </a:cxn>
                    <a:cxn ang="0">
                      <a:pos x="720" y="16"/>
                    </a:cxn>
                    <a:cxn ang="0">
                      <a:pos x="672" y="16"/>
                    </a:cxn>
                    <a:cxn ang="0">
                      <a:pos x="640" y="0"/>
                    </a:cxn>
                  </a:cxnLst>
                  <a:rect l="0" t="0" r="r" b="b"/>
                  <a:pathLst>
                    <a:path w="1601" h="1217">
                      <a:moveTo>
                        <a:pt x="656" y="0"/>
                      </a:moveTo>
                      <a:lnTo>
                        <a:pt x="640" y="0"/>
                      </a:lnTo>
                      <a:lnTo>
                        <a:pt x="624" y="0"/>
                      </a:lnTo>
                      <a:lnTo>
                        <a:pt x="608" y="0"/>
                      </a:lnTo>
                      <a:lnTo>
                        <a:pt x="592" y="0"/>
                      </a:lnTo>
                      <a:lnTo>
                        <a:pt x="576" y="16"/>
                      </a:lnTo>
                      <a:lnTo>
                        <a:pt x="544" y="16"/>
                      </a:lnTo>
                      <a:lnTo>
                        <a:pt x="512" y="16"/>
                      </a:lnTo>
                      <a:lnTo>
                        <a:pt x="480" y="32"/>
                      </a:lnTo>
                      <a:lnTo>
                        <a:pt x="464" y="32"/>
                      </a:lnTo>
                      <a:lnTo>
                        <a:pt x="432" y="48"/>
                      </a:lnTo>
                      <a:lnTo>
                        <a:pt x="400" y="64"/>
                      </a:lnTo>
                      <a:lnTo>
                        <a:pt x="368" y="64"/>
                      </a:lnTo>
                      <a:lnTo>
                        <a:pt x="336" y="96"/>
                      </a:lnTo>
                      <a:lnTo>
                        <a:pt x="304" y="112"/>
                      </a:lnTo>
                      <a:lnTo>
                        <a:pt x="272" y="128"/>
                      </a:lnTo>
                      <a:lnTo>
                        <a:pt x="240" y="144"/>
                      </a:lnTo>
                      <a:lnTo>
                        <a:pt x="208" y="176"/>
                      </a:lnTo>
                      <a:lnTo>
                        <a:pt x="176" y="208"/>
                      </a:lnTo>
                      <a:lnTo>
                        <a:pt x="144" y="240"/>
                      </a:lnTo>
                      <a:lnTo>
                        <a:pt x="112" y="256"/>
                      </a:lnTo>
                      <a:lnTo>
                        <a:pt x="96" y="288"/>
                      </a:lnTo>
                      <a:lnTo>
                        <a:pt x="80" y="320"/>
                      </a:lnTo>
                      <a:lnTo>
                        <a:pt x="64" y="352"/>
                      </a:lnTo>
                      <a:lnTo>
                        <a:pt x="48" y="384"/>
                      </a:lnTo>
                      <a:lnTo>
                        <a:pt x="32" y="416"/>
                      </a:lnTo>
                      <a:lnTo>
                        <a:pt x="16" y="448"/>
                      </a:lnTo>
                      <a:lnTo>
                        <a:pt x="16" y="480"/>
                      </a:lnTo>
                      <a:lnTo>
                        <a:pt x="0" y="512"/>
                      </a:lnTo>
                      <a:lnTo>
                        <a:pt x="0" y="560"/>
                      </a:lnTo>
                      <a:lnTo>
                        <a:pt x="0" y="592"/>
                      </a:lnTo>
                      <a:lnTo>
                        <a:pt x="0" y="624"/>
                      </a:lnTo>
                      <a:lnTo>
                        <a:pt x="0" y="672"/>
                      </a:lnTo>
                      <a:lnTo>
                        <a:pt x="0" y="704"/>
                      </a:lnTo>
                      <a:lnTo>
                        <a:pt x="0" y="736"/>
                      </a:lnTo>
                      <a:lnTo>
                        <a:pt x="16" y="768"/>
                      </a:lnTo>
                      <a:lnTo>
                        <a:pt x="16" y="816"/>
                      </a:lnTo>
                      <a:lnTo>
                        <a:pt x="32" y="848"/>
                      </a:lnTo>
                      <a:lnTo>
                        <a:pt x="32" y="880"/>
                      </a:lnTo>
                      <a:lnTo>
                        <a:pt x="48" y="896"/>
                      </a:lnTo>
                      <a:lnTo>
                        <a:pt x="64" y="928"/>
                      </a:lnTo>
                      <a:lnTo>
                        <a:pt x="80" y="960"/>
                      </a:lnTo>
                      <a:lnTo>
                        <a:pt x="96" y="992"/>
                      </a:lnTo>
                      <a:lnTo>
                        <a:pt x="112" y="1008"/>
                      </a:lnTo>
                      <a:lnTo>
                        <a:pt x="144" y="1040"/>
                      </a:lnTo>
                      <a:lnTo>
                        <a:pt x="176" y="1056"/>
                      </a:lnTo>
                      <a:lnTo>
                        <a:pt x="192" y="1088"/>
                      </a:lnTo>
                      <a:lnTo>
                        <a:pt x="224" y="1104"/>
                      </a:lnTo>
                      <a:lnTo>
                        <a:pt x="272" y="1136"/>
                      </a:lnTo>
                      <a:lnTo>
                        <a:pt x="304" y="1152"/>
                      </a:lnTo>
                      <a:lnTo>
                        <a:pt x="336" y="1168"/>
                      </a:lnTo>
                      <a:lnTo>
                        <a:pt x="384" y="1184"/>
                      </a:lnTo>
                      <a:lnTo>
                        <a:pt x="432" y="1184"/>
                      </a:lnTo>
                      <a:lnTo>
                        <a:pt x="464" y="1200"/>
                      </a:lnTo>
                      <a:lnTo>
                        <a:pt x="512" y="1200"/>
                      </a:lnTo>
                      <a:lnTo>
                        <a:pt x="544" y="1216"/>
                      </a:lnTo>
                      <a:lnTo>
                        <a:pt x="592" y="1216"/>
                      </a:lnTo>
                      <a:lnTo>
                        <a:pt x="640" y="1216"/>
                      </a:lnTo>
                      <a:lnTo>
                        <a:pt x="688" y="1216"/>
                      </a:lnTo>
                      <a:lnTo>
                        <a:pt x="720" y="1216"/>
                      </a:lnTo>
                      <a:lnTo>
                        <a:pt x="768" y="1216"/>
                      </a:lnTo>
                      <a:lnTo>
                        <a:pt x="816" y="1216"/>
                      </a:lnTo>
                      <a:lnTo>
                        <a:pt x="848" y="1200"/>
                      </a:lnTo>
                      <a:lnTo>
                        <a:pt x="880" y="1200"/>
                      </a:lnTo>
                      <a:lnTo>
                        <a:pt x="928" y="1200"/>
                      </a:lnTo>
                      <a:lnTo>
                        <a:pt x="960" y="1184"/>
                      </a:lnTo>
                      <a:lnTo>
                        <a:pt x="992" y="1184"/>
                      </a:lnTo>
                      <a:lnTo>
                        <a:pt x="1024" y="1184"/>
                      </a:lnTo>
                      <a:lnTo>
                        <a:pt x="1056" y="1184"/>
                      </a:lnTo>
                      <a:lnTo>
                        <a:pt x="1088" y="1168"/>
                      </a:lnTo>
                      <a:lnTo>
                        <a:pt x="1120" y="1168"/>
                      </a:lnTo>
                      <a:lnTo>
                        <a:pt x="1152" y="1152"/>
                      </a:lnTo>
                      <a:lnTo>
                        <a:pt x="1184" y="1152"/>
                      </a:lnTo>
                      <a:lnTo>
                        <a:pt x="1216" y="1136"/>
                      </a:lnTo>
                      <a:lnTo>
                        <a:pt x="1248" y="1120"/>
                      </a:lnTo>
                      <a:lnTo>
                        <a:pt x="1280" y="1104"/>
                      </a:lnTo>
                      <a:lnTo>
                        <a:pt x="1296" y="1088"/>
                      </a:lnTo>
                      <a:lnTo>
                        <a:pt x="1328" y="1072"/>
                      </a:lnTo>
                      <a:lnTo>
                        <a:pt x="1360" y="1056"/>
                      </a:lnTo>
                      <a:lnTo>
                        <a:pt x="1392" y="1040"/>
                      </a:lnTo>
                      <a:lnTo>
                        <a:pt x="1408" y="1008"/>
                      </a:lnTo>
                      <a:lnTo>
                        <a:pt x="1440" y="992"/>
                      </a:lnTo>
                      <a:lnTo>
                        <a:pt x="1456" y="976"/>
                      </a:lnTo>
                      <a:lnTo>
                        <a:pt x="1472" y="960"/>
                      </a:lnTo>
                      <a:lnTo>
                        <a:pt x="1488" y="928"/>
                      </a:lnTo>
                      <a:lnTo>
                        <a:pt x="1520" y="912"/>
                      </a:lnTo>
                      <a:lnTo>
                        <a:pt x="1536" y="896"/>
                      </a:lnTo>
                      <a:lnTo>
                        <a:pt x="1536" y="864"/>
                      </a:lnTo>
                      <a:lnTo>
                        <a:pt x="1552" y="848"/>
                      </a:lnTo>
                      <a:lnTo>
                        <a:pt x="1568" y="816"/>
                      </a:lnTo>
                      <a:lnTo>
                        <a:pt x="1568" y="784"/>
                      </a:lnTo>
                      <a:lnTo>
                        <a:pt x="1584" y="768"/>
                      </a:lnTo>
                      <a:lnTo>
                        <a:pt x="1584" y="736"/>
                      </a:lnTo>
                      <a:lnTo>
                        <a:pt x="1600" y="720"/>
                      </a:lnTo>
                      <a:lnTo>
                        <a:pt x="1600" y="688"/>
                      </a:lnTo>
                      <a:lnTo>
                        <a:pt x="1600" y="672"/>
                      </a:lnTo>
                      <a:lnTo>
                        <a:pt x="1600" y="656"/>
                      </a:lnTo>
                      <a:lnTo>
                        <a:pt x="1600" y="624"/>
                      </a:lnTo>
                      <a:lnTo>
                        <a:pt x="1600" y="608"/>
                      </a:lnTo>
                      <a:lnTo>
                        <a:pt x="1600" y="592"/>
                      </a:lnTo>
                      <a:lnTo>
                        <a:pt x="1600" y="576"/>
                      </a:lnTo>
                      <a:lnTo>
                        <a:pt x="1600" y="544"/>
                      </a:lnTo>
                      <a:lnTo>
                        <a:pt x="1600" y="528"/>
                      </a:lnTo>
                      <a:lnTo>
                        <a:pt x="1600" y="512"/>
                      </a:lnTo>
                      <a:lnTo>
                        <a:pt x="1584" y="496"/>
                      </a:lnTo>
                      <a:lnTo>
                        <a:pt x="1584" y="480"/>
                      </a:lnTo>
                      <a:lnTo>
                        <a:pt x="1568" y="464"/>
                      </a:lnTo>
                      <a:lnTo>
                        <a:pt x="1568" y="448"/>
                      </a:lnTo>
                      <a:lnTo>
                        <a:pt x="1552" y="432"/>
                      </a:lnTo>
                      <a:lnTo>
                        <a:pt x="1536" y="416"/>
                      </a:lnTo>
                      <a:lnTo>
                        <a:pt x="1536" y="400"/>
                      </a:lnTo>
                      <a:lnTo>
                        <a:pt x="1520" y="384"/>
                      </a:lnTo>
                      <a:lnTo>
                        <a:pt x="1504" y="384"/>
                      </a:lnTo>
                      <a:lnTo>
                        <a:pt x="1504" y="368"/>
                      </a:lnTo>
                      <a:lnTo>
                        <a:pt x="1488" y="352"/>
                      </a:lnTo>
                      <a:lnTo>
                        <a:pt x="1472" y="352"/>
                      </a:lnTo>
                      <a:lnTo>
                        <a:pt x="1456" y="336"/>
                      </a:lnTo>
                      <a:lnTo>
                        <a:pt x="1440" y="336"/>
                      </a:lnTo>
                      <a:lnTo>
                        <a:pt x="1424" y="320"/>
                      </a:lnTo>
                      <a:lnTo>
                        <a:pt x="1408" y="320"/>
                      </a:lnTo>
                      <a:lnTo>
                        <a:pt x="1408" y="304"/>
                      </a:lnTo>
                      <a:lnTo>
                        <a:pt x="1392" y="304"/>
                      </a:lnTo>
                      <a:lnTo>
                        <a:pt x="1392" y="288"/>
                      </a:lnTo>
                      <a:lnTo>
                        <a:pt x="1376" y="288"/>
                      </a:lnTo>
                      <a:lnTo>
                        <a:pt x="1376" y="272"/>
                      </a:lnTo>
                      <a:lnTo>
                        <a:pt x="1360" y="272"/>
                      </a:lnTo>
                      <a:lnTo>
                        <a:pt x="1360" y="256"/>
                      </a:lnTo>
                      <a:lnTo>
                        <a:pt x="1344" y="256"/>
                      </a:lnTo>
                      <a:lnTo>
                        <a:pt x="1328" y="240"/>
                      </a:lnTo>
                      <a:lnTo>
                        <a:pt x="1312" y="224"/>
                      </a:lnTo>
                      <a:lnTo>
                        <a:pt x="1296" y="224"/>
                      </a:lnTo>
                      <a:lnTo>
                        <a:pt x="1280" y="208"/>
                      </a:lnTo>
                      <a:lnTo>
                        <a:pt x="1264" y="208"/>
                      </a:lnTo>
                      <a:lnTo>
                        <a:pt x="1248" y="192"/>
                      </a:lnTo>
                      <a:lnTo>
                        <a:pt x="1232" y="176"/>
                      </a:lnTo>
                      <a:lnTo>
                        <a:pt x="1216" y="176"/>
                      </a:lnTo>
                      <a:lnTo>
                        <a:pt x="1216" y="160"/>
                      </a:lnTo>
                      <a:lnTo>
                        <a:pt x="1200" y="160"/>
                      </a:lnTo>
                      <a:lnTo>
                        <a:pt x="1200" y="144"/>
                      </a:lnTo>
                      <a:lnTo>
                        <a:pt x="1184" y="144"/>
                      </a:lnTo>
                      <a:lnTo>
                        <a:pt x="1184" y="128"/>
                      </a:lnTo>
                      <a:lnTo>
                        <a:pt x="1168" y="128"/>
                      </a:lnTo>
                      <a:lnTo>
                        <a:pt x="1152" y="112"/>
                      </a:lnTo>
                      <a:lnTo>
                        <a:pt x="1136" y="112"/>
                      </a:lnTo>
                      <a:lnTo>
                        <a:pt x="1120" y="96"/>
                      </a:lnTo>
                      <a:lnTo>
                        <a:pt x="1104" y="96"/>
                      </a:lnTo>
                      <a:lnTo>
                        <a:pt x="1088" y="96"/>
                      </a:lnTo>
                      <a:lnTo>
                        <a:pt x="1072" y="96"/>
                      </a:lnTo>
                      <a:lnTo>
                        <a:pt x="1056" y="80"/>
                      </a:lnTo>
                      <a:lnTo>
                        <a:pt x="1040" y="80"/>
                      </a:lnTo>
                      <a:lnTo>
                        <a:pt x="1024" y="80"/>
                      </a:lnTo>
                      <a:lnTo>
                        <a:pt x="1008" y="64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64"/>
                      </a:lnTo>
                      <a:lnTo>
                        <a:pt x="944" y="64"/>
                      </a:lnTo>
                      <a:lnTo>
                        <a:pt x="928" y="48"/>
                      </a:lnTo>
                      <a:lnTo>
                        <a:pt x="912" y="48"/>
                      </a:lnTo>
                      <a:lnTo>
                        <a:pt x="896" y="48"/>
                      </a:lnTo>
                      <a:lnTo>
                        <a:pt x="880" y="48"/>
                      </a:lnTo>
                      <a:lnTo>
                        <a:pt x="864" y="48"/>
                      </a:lnTo>
                      <a:lnTo>
                        <a:pt x="848" y="32"/>
                      </a:lnTo>
                      <a:lnTo>
                        <a:pt x="832" y="32"/>
                      </a:lnTo>
                      <a:lnTo>
                        <a:pt x="816" y="32"/>
                      </a:lnTo>
                      <a:lnTo>
                        <a:pt x="800" y="32"/>
                      </a:lnTo>
                      <a:lnTo>
                        <a:pt x="784" y="32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36" y="16"/>
                      </a:lnTo>
                      <a:lnTo>
                        <a:pt x="720" y="16"/>
                      </a:lnTo>
                      <a:lnTo>
                        <a:pt x="704" y="16"/>
                      </a:lnTo>
                      <a:lnTo>
                        <a:pt x="688" y="16"/>
                      </a:lnTo>
                      <a:lnTo>
                        <a:pt x="672" y="16"/>
                      </a:lnTo>
                      <a:lnTo>
                        <a:pt x="672" y="0"/>
                      </a:lnTo>
                      <a:lnTo>
                        <a:pt x="656" y="0"/>
                      </a:lnTo>
                      <a:lnTo>
                        <a:pt x="640" y="0"/>
                      </a:lnTo>
                      <a:lnTo>
                        <a:pt x="624" y="0"/>
                      </a:lnTo>
                    </a:path>
                  </a:pathLst>
                </a:custGeom>
                <a:solidFill>
                  <a:srgbClr val="FFFF99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3" name="Freeform 9"/>
                <p:cNvSpPr>
                  <a:spLocks noChangeAspect="1"/>
                </p:cNvSpPr>
                <p:nvPr/>
              </p:nvSpPr>
              <p:spPr bwMode="auto">
                <a:xfrm>
                  <a:off x="5940" y="2640"/>
                  <a:ext cx="581" cy="600"/>
                </a:xfrm>
                <a:custGeom>
                  <a:avLst/>
                  <a:gdLst/>
                  <a:ahLst/>
                  <a:cxnLst>
                    <a:cxn ang="0">
                      <a:pos x="256" y="0"/>
                    </a:cxn>
                    <a:cxn ang="0">
                      <a:pos x="224" y="16"/>
                    </a:cxn>
                    <a:cxn ang="0">
                      <a:pos x="192" y="16"/>
                    </a:cxn>
                    <a:cxn ang="0">
                      <a:pos x="160" y="32"/>
                    </a:cxn>
                    <a:cxn ang="0">
                      <a:pos x="128" y="48"/>
                    </a:cxn>
                    <a:cxn ang="0">
                      <a:pos x="112" y="64"/>
                    </a:cxn>
                    <a:cxn ang="0">
                      <a:pos x="80" y="64"/>
                    </a:cxn>
                    <a:cxn ang="0">
                      <a:pos x="64" y="80"/>
                    </a:cxn>
                    <a:cxn ang="0">
                      <a:pos x="32" y="112"/>
                    </a:cxn>
                    <a:cxn ang="0">
                      <a:pos x="16" y="144"/>
                    </a:cxn>
                    <a:cxn ang="0">
                      <a:pos x="0" y="160"/>
                    </a:cxn>
                    <a:cxn ang="0">
                      <a:pos x="0" y="192"/>
                    </a:cxn>
                    <a:cxn ang="0">
                      <a:pos x="0" y="224"/>
                    </a:cxn>
                    <a:cxn ang="0">
                      <a:pos x="0" y="256"/>
                    </a:cxn>
                    <a:cxn ang="0">
                      <a:pos x="0" y="288"/>
                    </a:cxn>
                    <a:cxn ang="0">
                      <a:pos x="0" y="320"/>
                    </a:cxn>
                    <a:cxn ang="0">
                      <a:pos x="16" y="336"/>
                    </a:cxn>
                    <a:cxn ang="0">
                      <a:pos x="32" y="352"/>
                    </a:cxn>
                    <a:cxn ang="0">
                      <a:pos x="32" y="384"/>
                    </a:cxn>
                    <a:cxn ang="0">
                      <a:pos x="64" y="416"/>
                    </a:cxn>
                    <a:cxn ang="0">
                      <a:pos x="96" y="432"/>
                    </a:cxn>
                    <a:cxn ang="0">
                      <a:pos x="112" y="448"/>
                    </a:cxn>
                    <a:cxn ang="0">
                      <a:pos x="128" y="464"/>
                    </a:cxn>
                    <a:cxn ang="0">
                      <a:pos x="160" y="464"/>
                    </a:cxn>
                    <a:cxn ang="0">
                      <a:pos x="192" y="464"/>
                    </a:cxn>
                    <a:cxn ang="0">
                      <a:pos x="224" y="480"/>
                    </a:cxn>
                    <a:cxn ang="0">
                      <a:pos x="256" y="480"/>
                    </a:cxn>
                    <a:cxn ang="0">
                      <a:pos x="288" y="464"/>
                    </a:cxn>
                    <a:cxn ang="0">
                      <a:pos x="320" y="448"/>
                    </a:cxn>
                    <a:cxn ang="0">
                      <a:pos x="352" y="448"/>
                    </a:cxn>
                    <a:cxn ang="0">
                      <a:pos x="368" y="432"/>
                    </a:cxn>
                    <a:cxn ang="0">
                      <a:pos x="400" y="416"/>
                    </a:cxn>
                    <a:cxn ang="0">
                      <a:pos x="432" y="400"/>
                    </a:cxn>
                    <a:cxn ang="0">
                      <a:pos x="464" y="368"/>
                    </a:cxn>
                    <a:cxn ang="0">
                      <a:pos x="496" y="336"/>
                    </a:cxn>
                    <a:cxn ang="0">
                      <a:pos x="512" y="320"/>
                    </a:cxn>
                    <a:cxn ang="0">
                      <a:pos x="528" y="288"/>
                    </a:cxn>
                    <a:cxn ang="0">
                      <a:pos x="528" y="256"/>
                    </a:cxn>
                    <a:cxn ang="0">
                      <a:pos x="528" y="224"/>
                    </a:cxn>
                    <a:cxn ang="0">
                      <a:pos x="528" y="192"/>
                    </a:cxn>
                    <a:cxn ang="0">
                      <a:pos x="528" y="160"/>
                    </a:cxn>
                    <a:cxn ang="0">
                      <a:pos x="512" y="128"/>
                    </a:cxn>
                    <a:cxn ang="0">
                      <a:pos x="480" y="96"/>
                    </a:cxn>
                    <a:cxn ang="0">
                      <a:pos x="448" y="80"/>
                    </a:cxn>
                    <a:cxn ang="0">
                      <a:pos x="416" y="64"/>
                    </a:cxn>
                    <a:cxn ang="0">
                      <a:pos x="400" y="48"/>
                    </a:cxn>
                    <a:cxn ang="0">
                      <a:pos x="368" y="48"/>
                    </a:cxn>
                    <a:cxn ang="0">
                      <a:pos x="352" y="32"/>
                    </a:cxn>
                    <a:cxn ang="0">
                      <a:pos x="336" y="16"/>
                    </a:cxn>
                    <a:cxn ang="0">
                      <a:pos x="304" y="16"/>
                    </a:cxn>
                    <a:cxn ang="0">
                      <a:pos x="288" y="0"/>
                    </a:cxn>
                    <a:cxn ang="0">
                      <a:pos x="256" y="0"/>
                    </a:cxn>
                    <a:cxn ang="0">
                      <a:pos x="240" y="0"/>
                    </a:cxn>
                  </a:cxnLst>
                  <a:rect l="0" t="0" r="r" b="b"/>
                  <a:pathLst>
                    <a:path w="529" h="481">
                      <a:moveTo>
                        <a:pt x="272" y="0"/>
                      </a:moveTo>
                      <a:lnTo>
                        <a:pt x="256" y="0"/>
                      </a:lnTo>
                      <a:lnTo>
                        <a:pt x="240" y="16"/>
                      </a:lnTo>
                      <a:lnTo>
                        <a:pt x="224" y="16"/>
                      </a:lnTo>
                      <a:lnTo>
                        <a:pt x="208" y="16"/>
                      </a:lnTo>
                      <a:lnTo>
                        <a:pt x="192" y="16"/>
                      </a:lnTo>
                      <a:lnTo>
                        <a:pt x="176" y="32"/>
                      </a:lnTo>
                      <a:lnTo>
                        <a:pt x="160" y="32"/>
                      </a:lnTo>
                      <a:lnTo>
                        <a:pt x="144" y="48"/>
                      </a:lnTo>
                      <a:lnTo>
                        <a:pt x="128" y="48"/>
                      </a:lnTo>
                      <a:lnTo>
                        <a:pt x="112" y="48"/>
                      </a:lnTo>
                      <a:lnTo>
                        <a:pt x="112" y="64"/>
                      </a:lnTo>
                      <a:lnTo>
                        <a:pt x="96" y="64"/>
                      </a:lnTo>
                      <a:lnTo>
                        <a:pt x="80" y="64"/>
                      </a:lnTo>
                      <a:lnTo>
                        <a:pt x="80" y="80"/>
                      </a:lnTo>
                      <a:lnTo>
                        <a:pt x="64" y="80"/>
                      </a:lnTo>
                      <a:lnTo>
                        <a:pt x="48" y="96"/>
                      </a:lnTo>
                      <a:lnTo>
                        <a:pt x="32" y="112"/>
                      </a:lnTo>
                      <a:lnTo>
                        <a:pt x="16" y="128"/>
                      </a:lnTo>
                      <a:lnTo>
                        <a:pt x="16" y="144"/>
                      </a:lnTo>
                      <a:lnTo>
                        <a:pt x="16" y="160"/>
                      </a:lnTo>
                      <a:lnTo>
                        <a:pt x="0" y="160"/>
                      </a:lnTo>
                      <a:lnTo>
                        <a:pt x="0" y="176"/>
                      </a:lnTo>
                      <a:lnTo>
                        <a:pt x="0" y="192"/>
                      </a:lnTo>
                      <a:lnTo>
                        <a:pt x="0" y="208"/>
                      </a:lnTo>
                      <a:lnTo>
                        <a:pt x="0" y="224"/>
                      </a:lnTo>
                      <a:lnTo>
                        <a:pt x="0" y="240"/>
                      </a:lnTo>
                      <a:lnTo>
                        <a:pt x="0" y="256"/>
                      </a:lnTo>
                      <a:lnTo>
                        <a:pt x="0" y="272"/>
                      </a:lnTo>
                      <a:lnTo>
                        <a:pt x="0" y="288"/>
                      </a:lnTo>
                      <a:lnTo>
                        <a:pt x="0" y="304"/>
                      </a:lnTo>
                      <a:lnTo>
                        <a:pt x="0" y="320"/>
                      </a:lnTo>
                      <a:lnTo>
                        <a:pt x="16" y="320"/>
                      </a:lnTo>
                      <a:lnTo>
                        <a:pt x="16" y="336"/>
                      </a:lnTo>
                      <a:lnTo>
                        <a:pt x="16" y="352"/>
                      </a:lnTo>
                      <a:lnTo>
                        <a:pt x="32" y="352"/>
                      </a:lnTo>
                      <a:lnTo>
                        <a:pt x="32" y="368"/>
                      </a:lnTo>
                      <a:lnTo>
                        <a:pt x="32" y="384"/>
                      </a:lnTo>
                      <a:lnTo>
                        <a:pt x="48" y="400"/>
                      </a:lnTo>
                      <a:lnTo>
                        <a:pt x="64" y="416"/>
                      </a:lnTo>
                      <a:lnTo>
                        <a:pt x="80" y="432"/>
                      </a:lnTo>
                      <a:lnTo>
                        <a:pt x="96" y="432"/>
                      </a:lnTo>
                      <a:lnTo>
                        <a:pt x="96" y="448"/>
                      </a:lnTo>
                      <a:lnTo>
                        <a:pt x="112" y="448"/>
                      </a:lnTo>
                      <a:lnTo>
                        <a:pt x="112" y="464"/>
                      </a:lnTo>
                      <a:lnTo>
                        <a:pt x="128" y="464"/>
                      </a:lnTo>
                      <a:lnTo>
                        <a:pt x="144" y="464"/>
                      </a:lnTo>
                      <a:lnTo>
                        <a:pt x="160" y="464"/>
                      </a:lnTo>
                      <a:lnTo>
                        <a:pt x="176" y="464"/>
                      </a:lnTo>
                      <a:lnTo>
                        <a:pt x="192" y="464"/>
                      </a:lnTo>
                      <a:lnTo>
                        <a:pt x="208" y="480"/>
                      </a:lnTo>
                      <a:lnTo>
                        <a:pt x="224" y="480"/>
                      </a:lnTo>
                      <a:lnTo>
                        <a:pt x="240" y="480"/>
                      </a:lnTo>
                      <a:lnTo>
                        <a:pt x="256" y="480"/>
                      </a:lnTo>
                      <a:lnTo>
                        <a:pt x="272" y="464"/>
                      </a:lnTo>
                      <a:lnTo>
                        <a:pt x="288" y="464"/>
                      </a:lnTo>
                      <a:lnTo>
                        <a:pt x="304" y="464"/>
                      </a:lnTo>
                      <a:lnTo>
                        <a:pt x="320" y="448"/>
                      </a:lnTo>
                      <a:lnTo>
                        <a:pt x="336" y="448"/>
                      </a:lnTo>
                      <a:lnTo>
                        <a:pt x="352" y="448"/>
                      </a:lnTo>
                      <a:lnTo>
                        <a:pt x="352" y="432"/>
                      </a:lnTo>
                      <a:lnTo>
                        <a:pt x="368" y="432"/>
                      </a:lnTo>
                      <a:lnTo>
                        <a:pt x="384" y="416"/>
                      </a:lnTo>
                      <a:lnTo>
                        <a:pt x="400" y="416"/>
                      </a:lnTo>
                      <a:lnTo>
                        <a:pt x="416" y="400"/>
                      </a:lnTo>
                      <a:lnTo>
                        <a:pt x="432" y="400"/>
                      </a:lnTo>
                      <a:lnTo>
                        <a:pt x="448" y="384"/>
                      </a:lnTo>
                      <a:lnTo>
                        <a:pt x="464" y="368"/>
                      </a:lnTo>
                      <a:lnTo>
                        <a:pt x="480" y="352"/>
                      </a:lnTo>
                      <a:lnTo>
                        <a:pt x="496" y="336"/>
                      </a:lnTo>
                      <a:lnTo>
                        <a:pt x="496" y="320"/>
                      </a:lnTo>
                      <a:lnTo>
                        <a:pt x="512" y="320"/>
                      </a:lnTo>
                      <a:lnTo>
                        <a:pt x="512" y="304"/>
                      </a:lnTo>
                      <a:lnTo>
                        <a:pt x="528" y="288"/>
                      </a:lnTo>
                      <a:lnTo>
                        <a:pt x="528" y="272"/>
                      </a:lnTo>
                      <a:lnTo>
                        <a:pt x="528" y="256"/>
                      </a:lnTo>
                      <a:lnTo>
                        <a:pt x="528" y="240"/>
                      </a:lnTo>
                      <a:lnTo>
                        <a:pt x="528" y="224"/>
                      </a:lnTo>
                      <a:lnTo>
                        <a:pt x="528" y="208"/>
                      </a:lnTo>
                      <a:lnTo>
                        <a:pt x="528" y="192"/>
                      </a:lnTo>
                      <a:lnTo>
                        <a:pt x="528" y="176"/>
                      </a:lnTo>
                      <a:lnTo>
                        <a:pt x="528" y="160"/>
                      </a:lnTo>
                      <a:lnTo>
                        <a:pt x="512" y="144"/>
                      </a:lnTo>
                      <a:lnTo>
                        <a:pt x="512" y="128"/>
                      </a:lnTo>
                      <a:lnTo>
                        <a:pt x="496" y="112"/>
                      </a:lnTo>
                      <a:lnTo>
                        <a:pt x="480" y="96"/>
                      </a:lnTo>
                      <a:lnTo>
                        <a:pt x="464" y="80"/>
                      </a:lnTo>
                      <a:lnTo>
                        <a:pt x="448" y="80"/>
                      </a:lnTo>
                      <a:lnTo>
                        <a:pt x="432" y="64"/>
                      </a:lnTo>
                      <a:lnTo>
                        <a:pt x="416" y="64"/>
                      </a:lnTo>
                      <a:lnTo>
                        <a:pt x="416" y="48"/>
                      </a:lnTo>
                      <a:lnTo>
                        <a:pt x="400" y="48"/>
                      </a:lnTo>
                      <a:lnTo>
                        <a:pt x="384" y="48"/>
                      </a:lnTo>
                      <a:lnTo>
                        <a:pt x="368" y="48"/>
                      </a:lnTo>
                      <a:lnTo>
                        <a:pt x="368" y="32"/>
                      </a:lnTo>
                      <a:lnTo>
                        <a:pt x="352" y="32"/>
                      </a:lnTo>
                      <a:lnTo>
                        <a:pt x="336" y="32"/>
                      </a:lnTo>
                      <a:lnTo>
                        <a:pt x="336" y="16"/>
                      </a:lnTo>
                      <a:lnTo>
                        <a:pt x="320" y="16"/>
                      </a:lnTo>
                      <a:lnTo>
                        <a:pt x="304" y="16"/>
                      </a:lnTo>
                      <a:lnTo>
                        <a:pt x="288" y="16"/>
                      </a:lnTo>
                      <a:lnTo>
                        <a:pt x="288" y="0"/>
                      </a:lnTo>
                      <a:lnTo>
                        <a:pt x="272" y="0"/>
                      </a:lnTo>
                      <a:lnTo>
                        <a:pt x="256" y="0"/>
                      </a:lnTo>
                      <a:lnTo>
                        <a:pt x="240" y="0"/>
                      </a:lnTo>
                    </a:path>
                  </a:pathLst>
                </a:custGeom>
                <a:solidFill>
                  <a:srgbClr val="3366FF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05" name="Text Box 21"/>
              <p:cNvSpPr txBox="1">
                <a:spLocks noChangeArrowheads="1"/>
              </p:cNvSpPr>
              <p:nvPr/>
            </p:nvSpPr>
            <p:spPr bwMode="auto">
              <a:xfrm>
                <a:off x="2208" y="1344"/>
                <a:ext cx="1008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GB">
                    <a:latin typeface="Arial" charset="0"/>
                  </a:rPr>
                  <a:t>Helper </a:t>
                </a:r>
              </a:p>
              <a:p>
                <a:pPr algn="ctr"/>
                <a:r>
                  <a:rPr lang="en-GB">
                    <a:latin typeface="Arial" charset="0"/>
                  </a:rPr>
                  <a:t>T-cell</a:t>
                </a:r>
              </a:p>
            </p:txBody>
          </p:sp>
        </p:grpSp>
        <p:sp>
          <p:nvSpPr>
            <p:cNvPr id="16438" name="Line 54"/>
            <p:cNvSpPr>
              <a:spLocks noChangeShapeType="1"/>
            </p:cNvSpPr>
            <p:nvPr/>
          </p:nvSpPr>
          <p:spPr bwMode="auto">
            <a:xfrm flipH="1">
              <a:off x="1200" y="912"/>
              <a:ext cx="1008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41" name="Group 57"/>
            <p:cNvGrpSpPr>
              <a:grpSpLocks/>
            </p:cNvGrpSpPr>
            <p:nvPr/>
          </p:nvGrpSpPr>
          <p:grpSpPr bwMode="auto">
            <a:xfrm>
              <a:off x="960" y="480"/>
              <a:ext cx="384" cy="384"/>
              <a:chOff x="3312" y="1968"/>
              <a:chExt cx="384" cy="384"/>
            </a:xfrm>
          </p:grpSpPr>
          <p:grpSp>
            <p:nvGrpSpPr>
              <p:cNvPr id="16442" name="Group 58"/>
              <p:cNvGrpSpPr>
                <a:grpSpLocks/>
              </p:cNvGrpSpPr>
              <p:nvPr/>
            </p:nvGrpSpPr>
            <p:grpSpPr bwMode="auto">
              <a:xfrm>
                <a:off x="3408" y="2064"/>
                <a:ext cx="192" cy="192"/>
                <a:chOff x="4848" y="1872"/>
                <a:chExt cx="192" cy="192"/>
              </a:xfrm>
            </p:grpSpPr>
            <p:sp>
              <p:nvSpPr>
                <p:cNvPr id="16443" name="Line 59"/>
                <p:cNvSpPr>
                  <a:spLocks noChangeShapeType="1"/>
                </p:cNvSpPr>
                <p:nvPr/>
              </p:nvSpPr>
              <p:spPr bwMode="auto">
                <a:xfrm>
                  <a:off x="4944" y="1872"/>
                  <a:ext cx="0" cy="192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4" name="Line 60"/>
                <p:cNvSpPr>
                  <a:spLocks noChangeShapeType="1"/>
                </p:cNvSpPr>
                <p:nvPr/>
              </p:nvSpPr>
              <p:spPr bwMode="auto">
                <a:xfrm>
                  <a:off x="4848" y="1968"/>
                  <a:ext cx="192" cy="0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45" name="Oval 61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384" cy="384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46" name="Text Box 62"/>
            <p:cNvSpPr txBox="1">
              <a:spLocks noChangeArrowheads="1"/>
            </p:cNvSpPr>
            <p:nvPr/>
          </p:nvSpPr>
          <p:spPr bwMode="auto">
            <a:xfrm>
              <a:off x="1440" y="1008"/>
              <a:ext cx="6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>
                  <a:latin typeface="Arial" charset="0"/>
                </a:rPr>
                <a:t>Activate</a:t>
              </a:r>
            </a:p>
          </p:txBody>
        </p:sp>
      </p:grpSp>
      <p:grpSp>
        <p:nvGrpSpPr>
          <p:cNvPr id="16560" name="Group 176"/>
          <p:cNvGrpSpPr>
            <a:grpSpLocks/>
          </p:cNvGrpSpPr>
          <p:nvPr/>
        </p:nvGrpSpPr>
        <p:grpSpPr bwMode="auto">
          <a:xfrm>
            <a:off x="533400" y="2590800"/>
            <a:ext cx="849313" cy="930275"/>
            <a:chOff x="336" y="1632"/>
            <a:chExt cx="535" cy="586"/>
          </a:xfrm>
        </p:grpSpPr>
        <p:sp>
          <p:nvSpPr>
            <p:cNvPr id="16447" name="Line 63"/>
            <p:cNvSpPr>
              <a:spLocks noChangeShapeType="1"/>
            </p:cNvSpPr>
            <p:nvPr/>
          </p:nvSpPr>
          <p:spPr bwMode="auto">
            <a:xfrm>
              <a:off x="624" y="1632"/>
              <a:ext cx="0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48" name="Text Box 64"/>
            <p:cNvSpPr txBox="1">
              <a:spLocks noChangeArrowheads="1"/>
            </p:cNvSpPr>
            <p:nvPr/>
          </p:nvSpPr>
          <p:spPr bwMode="auto">
            <a:xfrm>
              <a:off x="336" y="1968"/>
              <a:ext cx="53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000">
                  <a:latin typeface="Arial" charset="0"/>
                </a:rPr>
                <a:t>Clone</a:t>
              </a:r>
            </a:p>
          </p:txBody>
        </p:sp>
      </p:grpSp>
      <p:grpSp>
        <p:nvGrpSpPr>
          <p:cNvPr id="16561" name="Group 177"/>
          <p:cNvGrpSpPr>
            <a:grpSpLocks/>
          </p:cNvGrpSpPr>
          <p:nvPr/>
        </p:nvGrpSpPr>
        <p:grpSpPr bwMode="auto">
          <a:xfrm>
            <a:off x="381000" y="3733800"/>
            <a:ext cx="1287463" cy="2727325"/>
            <a:chOff x="240" y="2352"/>
            <a:chExt cx="811" cy="1718"/>
          </a:xfrm>
        </p:grpSpPr>
        <p:grpSp>
          <p:nvGrpSpPr>
            <p:cNvPr id="16415" name="Group 31"/>
            <p:cNvGrpSpPr>
              <a:grpSpLocks/>
            </p:cNvGrpSpPr>
            <p:nvPr/>
          </p:nvGrpSpPr>
          <p:grpSpPr bwMode="auto">
            <a:xfrm>
              <a:off x="240" y="2928"/>
              <a:ext cx="811" cy="1142"/>
              <a:chOff x="144" y="2352"/>
              <a:chExt cx="811" cy="1142"/>
            </a:xfrm>
          </p:grpSpPr>
          <p:grpSp>
            <p:nvGrpSpPr>
              <p:cNvPr id="16397" name="Group 13"/>
              <p:cNvGrpSpPr>
                <a:grpSpLocks noChangeAspect="1"/>
              </p:cNvGrpSpPr>
              <p:nvPr/>
            </p:nvGrpSpPr>
            <p:grpSpPr bwMode="auto">
              <a:xfrm>
                <a:off x="240" y="2352"/>
                <a:ext cx="715" cy="607"/>
                <a:chOff x="1800" y="5580"/>
                <a:chExt cx="1489" cy="1265"/>
              </a:xfrm>
            </p:grpSpPr>
            <p:sp>
              <p:nvSpPr>
                <p:cNvPr id="16398" name="Freeform 14"/>
                <p:cNvSpPr>
                  <a:spLocks noChangeAspect="1"/>
                </p:cNvSpPr>
                <p:nvPr/>
              </p:nvSpPr>
              <p:spPr bwMode="auto">
                <a:xfrm>
                  <a:off x="1800" y="5580"/>
                  <a:ext cx="1489" cy="1265"/>
                </a:xfrm>
                <a:custGeom>
                  <a:avLst/>
                  <a:gdLst/>
                  <a:ahLst/>
                  <a:cxnLst>
                    <a:cxn ang="0">
                      <a:pos x="800" y="32"/>
                    </a:cxn>
                    <a:cxn ang="0">
                      <a:pos x="720" y="32"/>
                    </a:cxn>
                    <a:cxn ang="0">
                      <a:pos x="592" y="80"/>
                    </a:cxn>
                    <a:cxn ang="0">
                      <a:pos x="464" y="144"/>
                    </a:cxn>
                    <a:cxn ang="0">
                      <a:pos x="336" y="224"/>
                    </a:cxn>
                    <a:cxn ang="0">
                      <a:pos x="192" y="336"/>
                    </a:cxn>
                    <a:cxn ang="0">
                      <a:pos x="96" y="432"/>
                    </a:cxn>
                    <a:cxn ang="0">
                      <a:pos x="32" y="544"/>
                    </a:cxn>
                    <a:cxn ang="0">
                      <a:pos x="0" y="656"/>
                    </a:cxn>
                    <a:cxn ang="0">
                      <a:pos x="0" y="768"/>
                    </a:cxn>
                    <a:cxn ang="0">
                      <a:pos x="16" y="864"/>
                    </a:cxn>
                    <a:cxn ang="0">
                      <a:pos x="48" y="944"/>
                    </a:cxn>
                    <a:cxn ang="0">
                      <a:pos x="96" y="1024"/>
                    </a:cxn>
                    <a:cxn ang="0">
                      <a:pos x="160" y="1088"/>
                    </a:cxn>
                    <a:cxn ang="0">
                      <a:pos x="224" y="1152"/>
                    </a:cxn>
                    <a:cxn ang="0">
                      <a:pos x="304" y="1184"/>
                    </a:cxn>
                    <a:cxn ang="0">
                      <a:pos x="384" y="1216"/>
                    </a:cxn>
                    <a:cxn ang="0">
                      <a:pos x="480" y="1248"/>
                    </a:cxn>
                    <a:cxn ang="0">
                      <a:pos x="576" y="1248"/>
                    </a:cxn>
                    <a:cxn ang="0">
                      <a:pos x="672" y="1248"/>
                    </a:cxn>
                    <a:cxn ang="0">
                      <a:pos x="752" y="1264"/>
                    </a:cxn>
                    <a:cxn ang="0">
                      <a:pos x="832" y="1264"/>
                    </a:cxn>
                    <a:cxn ang="0">
                      <a:pos x="912" y="1248"/>
                    </a:cxn>
                    <a:cxn ang="0">
                      <a:pos x="992" y="1232"/>
                    </a:cxn>
                    <a:cxn ang="0">
                      <a:pos x="1072" y="1200"/>
                    </a:cxn>
                    <a:cxn ang="0">
                      <a:pos x="1152" y="1184"/>
                    </a:cxn>
                    <a:cxn ang="0">
                      <a:pos x="1216" y="1152"/>
                    </a:cxn>
                    <a:cxn ang="0">
                      <a:pos x="1280" y="1104"/>
                    </a:cxn>
                    <a:cxn ang="0">
                      <a:pos x="1344" y="1056"/>
                    </a:cxn>
                    <a:cxn ang="0">
                      <a:pos x="1392" y="992"/>
                    </a:cxn>
                    <a:cxn ang="0">
                      <a:pos x="1440" y="944"/>
                    </a:cxn>
                    <a:cxn ang="0">
                      <a:pos x="1456" y="896"/>
                    </a:cxn>
                    <a:cxn ang="0">
                      <a:pos x="1488" y="848"/>
                    </a:cxn>
                    <a:cxn ang="0">
                      <a:pos x="1488" y="784"/>
                    </a:cxn>
                    <a:cxn ang="0">
                      <a:pos x="1488" y="720"/>
                    </a:cxn>
                    <a:cxn ang="0">
                      <a:pos x="1472" y="640"/>
                    </a:cxn>
                    <a:cxn ang="0">
                      <a:pos x="1456" y="560"/>
                    </a:cxn>
                    <a:cxn ang="0">
                      <a:pos x="1440" y="496"/>
                    </a:cxn>
                    <a:cxn ang="0">
                      <a:pos x="1408" y="432"/>
                    </a:cxn>
                    <a:cxn ang="0">
                      <a:pos x="1392" y="384"/>
                    </a:cxn>
                    <a:cxn ang="0">
                      <a:pos x="1360" y="336"/>
                    </a:cxn>
                    <a:cxn ang="0">
                      <a:pos x="1312" y="288"/>
                    </a:cxn>
                    <a:cxn ang="0">
                      <a:pos x="1264" y="256"/>
                    </a:cxn>
                    <a:cxn ang="0">
                      <a:pos x="1232" y="208"/>
                    </a:cxn>
                    <a:cxn ang="0">
                      <a:pos x="1184" y="176"/>
                    </a:cxn>
                    <a:cxn ang="0">
                      <a:pos x="1152" y="144"/>
                    </a:cxn>
                    <a:cxn ang="0">
                      <a:pos x="1104" y="96"/>
                    </a:cxn>
                    <a:cxn ang="0">
                      <a:pos x="1072" y="64"/>
                    </a:cxn>
                    <a:cxn ang="0">
                      <a:pos x="1024" y="64"/>
                    </a:cxn>
                    <a:cxn ang="0">
                      <a:pos x="992" y="48"/>
                    </a:cxn>
                    <a:cxn ang="0">
                      <a:pos x="960" y="32"/>
                    </a:cxn>
                    <a:cxn ang="0">
                      <a:pos x="928" y="16"/>
                    </a:cxn>
                    <a:cxn ang="0">
                      <a:pos x="880" y="16"/>
                    </a:cxn>
                    <a:cxn ang="0">
                      <a:pos x="848" y="0"/>
                    </a:cxn>
                    <a:cxn ang="0">
                      <a:pos x="816" y="16"/>
                    </a:cxn>
                    <a:cxn ang="0">
                      <a:pos x="768" y="16"/>
                    </a:cxn>
                    <a:cxn ang="0">
                      <a:pos x="736" y="32"/>
                    </a:cxn>
                    <a:cxn ang="0">
                      <a:pos x="704" y="48"/>
                    </a:cxn>
                    <a:cxn ang="0">
                      <a:pos x="688" y="48"/>
                    </a:cxn>
                    <a:cxn ang="0">
                      <a:pos x="656" y="48"/>
                    </a:cxn>
                  </a:cxnLst>
                  <a:rect l="0" t="0" r="r" b="b"/>
                  <a:pathLst>
                    <a:path w="1489" h="1265">
                      <a:moveTo>
                        <a:pt x="832" y="32"/>
                      </a:moveTo>
                      <a:lnTo>
                        <a:pt x="816" y="32"/>
                      </a:lnTo>
                      <a:lnTo>
                        <a:pt x="800" y="32"/>
                      </a:lnTo>
                      <a:lnTo>
                        <a:pt x="768" y="32"/>
                      </a:lnTo>
                      <a:lnTo>
                        <a:pt x="752" y="32"/>
                      </a:lnTo>
                      <a:lnTo>
                        <a:pt x="720" y="32"/>
                      </a:lnTo>
                      <a:lnTo>
                        <a:pt x="688" y="48"/>
                      </a:lnTo>
                      <a:lnTo>
                        <a:pt x="640" y="64"/>
                      </a:lnTo>
                      <a:lnTo>
                        <a:pt x="592" y="80"/>
                      </a:lnTo>
                      <a:lnTo>
                        <a:pt x="560" y="96"/>
                      </a:lnTo>
                      <a:lnTo>
                        <a:pt x="512" y="112"/>
                      </a:lnTo>
                      <a:lnTo>
                        <a:pt x="464" y="144"/>
                      </a:lnTo>
                      <a:lnTo>
                        <a:pt x="432" y="160"/>
                      </a:lnTo>
                      <a:lnTo>
                        <a:pt x="384" y="192"/>
                      </a:lnTo>
                      <a:lnTo>
                        <a:pt x="336" y="224"/>
                      </a:lnTo>
                      <a:lnTo>
                        <a:pt x="288" y="256"/>
                      </a:lnTo>
                      <a:lnTo>
                        <a:pt x="240" y="288"/>
                      </a:lnTo>
                      <a:lnTo>
                        <a:pt x="192" y="336"/>
                      </a:lnTo>
                      <a:lnTo>
                        <a:pt x="160" y="368"/>
                      </a:lnTo>
                      <a:lnTo>
                        <a:pt x="128" y="400"/>
                      </a:lnTo>
                      <a:lnTo>
                        <a:pt x="96" y="432"/>
                      </a:lnTo>
                      <a:lnTo>
                        <a:pt x="64" y="480"/>
                      </a:lnTo>
                      <a:lnTo>
                        <a:pt x="48" y="512"/>
                      </a:lnTo>
                      <a:lnTo>
                        <a:pt x="32" y="544"/>
                      </a:lnTo>
                      <a:lnTo>
                        <a:pt x="16" y="592"/>
                      </a:lnTo>
                      <a:lnTo>
                        <a:pt x="16" y="624"/>
                      </a:lnTo>
                      <a:lnTo>
                        <a:pt x="0" y="656"/>
                      </a:lnTo>
                      <a:lnTo>
                        <a:pt x="0" y="704"/>
                      </a:lnTo>
                      <a:lnTo>
                        <a:pt x="0" y="736"/>
                      </a:lnTo>
                      <a:lnTo>
                        <a:pt x="0" y="768"/>
                      </a:lnTo>
                      <a:lnTo>
                        <a:pt x="0" y="800"/>
                      </a:lnTo>
                      <a:lnTo>
                        <a:pt x="0" y="832"/>
                      </a:lnTo>
                      <a:lnTo>
                        <a:pt x="16" y="864"/>
                      </a:lnTo>
                      <a:lnTo>
                        <a:pt x="16" y="896"/>
                      </a:lnTo>
                      <a:lnTo>
                        <a:pt x="32" y="928"/>
                      </a:lnTo>
                      <a:lnTo>
                        <a:pt x="48" y="944"/>
                      </a:lnTo>
                      <a:lnTo>
                        <a:pt x="64" y="976"/>
                      </a:lnTo>
                      <a:lnTo>
                        <a:pt x="80" y="1008"/>
                      </a:lnTo>
                      <a:lnTo>
                        <a:pt x="96" y="1024"/>
                      </a:lnTo>
                      <a:lnTo>
                        <a:pt x="112" y="1056"/>
                      </a:lnTo>
                      <a:lnTo>
                        <a:pt x="144" y="1072"/>
                      </a:lnTo>
                      <a:lnTo>
                        <a:pt x="160" y="1088"/>
                      </a:lnTo>
                      <a:lnTo>
                        <a:pt x="176" y="1120"/>
                      </a:lnTo>
                      <a:lnTo>
                        <a:pt x="208" y="1136"/>
                      </a:lnTo>
                      <a:lnTo>
                        <a:pt x="224" y="1152"/>
                      </a:lnTo>
                      <a:lnTo>
                        <a:pt x="256" y="1168"/>
                      </a:lnTo>
                      <a:lnTo>
                        <a:pt x="288" y="1168"/>
                      </a:lnTo>
                      <a:lnTo>
                        <a:pt x="304" y="1184"/>
                      </a:lnTo>
                      <a:lnTo>
                        <a:pt x="336" y="1200"/>
                      </a:lnTo>
                      <a:lnTo>
                        <a:pt x="368" y="1216"/>
                      </a:lnTo>
                      <a:lnTo>
                        <a:pt x="384" y="1216"/>
                      </a:lnTo>
                      <a:lnTo>
                        <a:pt x="416" y="1232"/>
                      </a:lnTo>
                      <a:lnTo>
                        <a:pt x="448" y="1232"/>
                      </a:lnTo>
                      <a:lnTo>
                        <a:pt x="480" y="1248"/>
                      </a:lnTo>
                      <a:lnTo>
                        <a:pt x="512" y="1248"/>
                      </a:lnTo>
                      <a:lnTo>
                        <a:pt x="544" y="1248"/>
                      </a:lnTo>
                      <a:lnTo>
                        <a:pt x="576" y="1248"/>
                      </a:lnTo>
                      <a:lnTo>
                        <a:pt x="608" y="1248"/>
                      </a:lnTo>
                      <a:lnTo>
                        <a:pt x="640" y="1248"/>
                      </a:lnTo>
                      <a:lnTo>
                        <a:pt x="672" y="1248"/>
                      </a:lnTo>
                      <a:lnTo>
                        <a:pt x="688" y="1248"/>
                      </a:lnTo>
                      <a:lnTo>
                        <a:pt x="720" y="1264"/>
                      </a:lnTo>
                      <a:lnTo>
                        <a:pt x="752" y="1264"/>
                      </a:lnTo>
                      <a:lnTo>
                        <a:pt x="784" y="1264"/>
                      </a:lnTo>
                      <a:lnTo>
                        <a:pt x="816" y="1264"/>
                      </a:lnTo>
                      <a:lnTo>
                        <a:pt x="832" y="1264"/>
                      </a:lnTo>
                      <a:lnTo>
                        <a:pt x="864" y="1264"/>
                      </a:lnTo>
                      <a:lnTo>
                        <a:pt x="896" y="1248"/>
                      </a:lnTo>
                      <a:lnTo>
                        <a:pt x="912" y="1248"/>
                      </a:lnTo>
                      <a:lnTo>
                        <a:pt x="944" y="1232"/>
                      </a:lnTo>
                      <a:lnTo>
                        <a:pt x="976" y="1232"/>
                      </a:lnTo>
                      <a:lnTo>
                        <a:pt x="992" y="1232"/>
                      </a:lnTo>
                      <a:lnTo>
                        <a:pt x="1024" y="1216"/>
                      </a:lnTo>
                      <a:lnTo>
                        <a:pt x="1056" y="1216"/>
                      </a:lnTo>
                      <a:lnTo>
                        <a:pt x="1072" y="1200"/>
                      </a:lnTo>
                      <a:lnTo>
                        <a:pt x="1104" y="1200"/>
                      </a:lnTo>
                      <a:lnTo>
                        <a:pt x="1120" y="1184"/>
                      </a:lnTo>
                      <a:lnTo>
                        <a:pt x="1152" y="1184"/>
                      </a:lnTo>
                      <a:lnTo>
                        <a:pt x="1168" y="1168"/>
                      </a:lnTo>
                      <a:lnTo>
                        <a:pt x="1200" y="1152"/>
                      </a:lnTo>
                      <a:lnTo>
                        <a:pt x="1216" y="1152"/>
                      </a:lnTo>
                      <a:lnTo>
                        <a:pt x="1248" y="1136"/>
                      </a:lnTo>
                      <a:lnTo>
                        <a:pt x="1264" y="1120"/>
                      </a:lnTo>
                      <a:lnTo>
                        <a:pt x="1280" y="1104"/>
                      </a:lnTo>
                      <a:lnTo>
                        <a:pt x="1296" y="1088"/>
                      </a:lnTo>
                      <a:lnTo>
                        <a:pt x="1328" y="1072"/>
                      </a:lnTo>
                      <a:lnTo>
                        <a:pt x="1344" y="1056"/>
                      </a:lnTo>
                      <a:lnTo>
                        <a:pt x="1360" y="1040"/>
                      </a:lnTo>
                      <a:lnTo>
                        <a:pt x="1376" y="1024"/>
                      </a:lnTo>
                      <a:lnTo>
                        <a:pt x="1392" y="992"/>
                      </a:lnTo>
                      <a:lnTo>
                        <a:pt x="1408" y="976"/>
                      </a:lnTo>
                      <a:lnTo>
                        <a:pt x="1424" y="960"/>
                      </a:lnTo>
                      <a:lnTo>
                        <a:pt x="1440" y="944"/>
                      </a:lnTo>
                      <a:lnTo>
                        <a:pt x="1440" y="928"/>
                      </a:lnTo>
                      <a:lnTo>
                        <a:pt x="1456" y="912"/>
                      </a:lnTo>
                      <a:lnTo>
                        <a:pt x="1456" y="896"/>
                      </a:lnTo>
                      <a:lnTo>
                        <a:pt x="1472" y="880"/>
                      </a:lnTo>
                      <a:lnTo>
                        <a:pt x="1472" y="864"/>
                      </a:lnTo>
                      <a:lnTo>
                        <a:pt x="1488" y="848"/>
                      </a:lnTo>
                      <a:lnTo>
                        <a:pt x="1488" y="816"/>
                      </a:lnTo>
                      <a:lnTo>
                        <a:pt x="1488" y="800"/>
                      </a:lnTo>
                      <a:lnTo>
                        <a:pt x="1488" y="784"/>
                      </a:lnTo>
                      <a:lnTo>
                        <a:pt x="1488" y="768"/>
                      </a:lnTo>
                      <a:lnTo>
                        <a:pt x="1488" y="752"/>
                      </a:lnTo>
                      <a:lnTo>
                        <a:pt x="1488" y="720"/>
                      </a:lnTo>
                      <a:lnTo>
                        <a:pt x="1488" y="688"/>
                      </a:lnTo>
                      <a:lnTo>
                        <a:pt x="1472" y="672"/>
                      </a:lnTo>
                      <a:lnTo>
                        <a:pt x="1472" y="640"/>
                      </a:lnTo>
                      <a:lnTo>
                        <a:pt x="1456" y="608"/>
                      </a:lnTo>
                      <a:lnTo>
                        <a:pt x="1456" y="592"/>
                      </a:lnTo>
                      <a:lnTo>
                        <a:pt x="1456" y="560"/>
                      </a:lnTo>
                      <a:lnTo>
                        <a:pt x="1440" y="544"/>
                      </a:lnTo>
                      <a:lnTo>
                        <a:pt x="1440" y="512"/>
                      </a:lnTo>
                      <a:lnTo>
                        <a:pt x="1440" y="496"/>
                      </a:lnTo>
                      <a:lnTo>
                        <a:pt x="1424" y="480"/>
                      </a:lnTo>
                      <a:lnTo>
                        <a:pt x="1408" y="448"/>
                      </a:lnTo>
                      <a:lnTo>
                        <a:pt x="1408" y="432"/>
                      </a:lnTo>
                      <a:lnTo>
                        <a:pt x="1408" y="416"/>
                      </a:lnTo>
                      <a:lnTo>
                        <a:pt x="1392" y="400"/>
                      </a:lnTo>
                      <a:lnTo>
                        <a:pt x="1392" y="384"/>
                      </a:lnTo>
                      <a:lnTo>
                        <a:pt x="1376" y="368"/>
                      </a:lnTo>
                      <a:lnTo>
                        <a:pt x="1360" y="352"/>
                      </a:lnTo>
                      <a:lnTo>
                        <a:pt x="1360" y="336"/>
                      </a:lnTo>
                      <a:lnTo>
                        <a:pt x="1344" y="320"/>
                      </a:lnTo>
                      <a:lnTo>
                        <a:pt x="1328" y="304"/>
                      </a:lnTo>
                      <a:lnTo>
                        <a:pt x="1312" y="288"/>
                      </a:lnTo>
                      <a:lnTo>
                        <a:pt x="1296" y="272"/>
                      </a:lnTo>
                      <a:lnTo>
                        <a:pt x="1280" y="256"/>
                      </a:lnTo>
                      <a:lnTo>
                        <a:pt x="1264" y="256"/>
                      </a:lnTo>
                      <a:lnTo>
                        <a:pt x="1248" y="240"/>
                      </a:lnTo>
                      <a:lnTo>
                        <a:pt x="1248" y="224"/>
                      </a:lnTo>
                      <a:lnTo>
                        <a:pt x="1232" y="208"/>
                      </a:lnTo>
                      <a:lnTo>
                        <a:pt x="1216" y="208"/>
                      </a:lnTo>
                      <a:lnTo>
                        <a:pt x="1200" y="192"/>
                      </a:lnTo>
                      <a:lnTo>
                        <a:pt x="1184" y="176"/>
                      </a:lnTo>
                      <a:lnTo>
                        <a:pt x="1168" y="160"/>
                      </a:lnTo>
                      <a:lnTo>
                        <a:pt x="1168" y="144"/>
                      </a:lnTo>
                      <a:lnTo>
                        <a:pt x="1152" y="144"/>
                      </a:lnTo>
                      <a:lnTo>
                        <a:pt x="1136" y="128"/>
                      </a:lnTo>
                      <a:lnTo>
                        <a:pt x="1120" y="112"/>
                      </a:lnTo>
                      <a:lnTo>
                        <a:pt x="1104" y="96"/>
                      </a:lnTo>
                      <a:lnTo>
                        <a:pt x="1088" y="80"/>
                      </a:lnTo>
                      <a:lnTo>
                        <a:pt x="1072" y="80"/>
                      </a:lnTo>
                      <a:lnTo>
                        <a:pt x="1072" y="64"/>
                      </a:lnTo>
                      <a:lnTo>
                        <a:pt x="1056" y="64"/>
                      </a:lnTo>
                      <a:lnTo>
                        <a:pt x="1040" y="64"/>
                      </a:lnTo>
                      <a:lnTo>
                        <a:pt x="1024" y="64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992" y="48"/>
                      </a:lnTo>
                      <a:lnTo>
                        <a:pt x="976" y="48"/>
                      </a:lnTo>
                      <a:lnTo>
                        <a:pt x="960" y="48"/>
                      </a:lnTo>
                      <a:lnTo>
                        <a:pt x="960" y="32"/>
                      </a:lnTo>
                      <a:lnTo>
                        <a:pt x="944" y="32"/>
                      </a:lnTo>
                      <a:lnTo>
                        <a:pt x="928" y="32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896" y="16"/>
                      </a:lnTo>
                      <a:lnTo>
                        <a:pt x="880" y="16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16" y="0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68" y="32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20" y="48"/>
                      </a:lnTo>
                      <a:lnTo>
                        <a:pt x="704" y="48"/>
                      </a:lnTo>
                      <a:lnTo>
                        <a:pt x="688" y="48"/>
                      </a:lnTo>
                      <a:lnTo>
                        <a:pt x="704" y="48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</a:path>
                  </a:pathLst>
                </a:custGeom>
                <a:solidFill>
                  <a:srgbClr val="FF99CC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99" name="Freeform 15"/>
                <p:cNvSpPr>
                  <a:spLocks noChangeAspect="1"/>
                </p:cNvSpPr>
                <p:nvPr/>
              </p:nvSpPr>
              <p:spPr bwMode="auto">
                <a:xfrm>
                  <a:off x="2040" y="5804"/>
                  <a:ext cx="1057" cy="849"/>
                </a:xfrm>
                <a:custGeom>
                  <a:avLst/>
                  <a:gdLst/>
                  <a:ahLst/>
                  <a:cxnLst>
                    <a:cxn ang="0">
                      <a:pos x="432" y="32"/>
                    </a:cxn>
                    <a:cxn ang="0">
                      <a:pos x="368" y="64"/>
                    </a:cxn>
                    <a:cxn ang="0">
                      <a:pos x="320" y="96"/>
                    </a:cxn>
                    <a:cxn ang="0">
                      <a:pos x="272" y="128"/>
                    </a:cxn>
                    <a:cxn ang="0">
                      <a:pos x="224" y="160"/>
                    </a:cxn>
                    <a:cxn ang="0">
                      <a:pos x="176" y="192"/>
                    </a:cxn>
                    <a:cxn ang="0">
                      <a:pos x="128" y="224"/>
                    </a:cxn>
                    <a:cxn ang="0">
                      <a:pos x="96" y="256"/>
                    </a:cxn>
                    <a:cxn ang="0">
                      <a:pos x="64" y="288"/>
                    </a:cxn>
                    <a:cxn ang="0">
                      <a:pos x="32" y="336"/>
                    </a:cxn>
                    <a:cxn ang="0">
                      <a:pos x="16" y="384"/>
                    </a:cxn>
                    <a:cxn ang="0">
                      <a:pos x="0" y="432"/>
                    </a:cxn>
                    <a:cxn ang="0">
                      <a:pos x="0" y="480"/>
                    </a:cxn>
                    <a:cxn ang="0">
                      <a:pos x="0" y="528"/>
                    </a:cxn>
                    <a:cxn ang="0">
                      <a:pos x="16" y="576"/>
                    </a:cxn>
                    <a:cxn ang="0">
                      <a:pos x="32" y="624"/>
                    </a:cxn>
                    <a:cxn ang="0">
                      <a:pos x="64" y="672"/>
                    </a:cxn>
                    <a:cxn ang="0">
                      <a:pos x="80" y="720"/>
                    </a:cxn>
                    <a:cxn ang="0">
                      <a:pos x="112" y="752"/>
                    </a:cxn>
                    <a:cxn ang="0">
                      <a:pos x="144" y="784"/>
                    </a:cxn>
                    <a:cxn ang="0">
                      <a:pos x="176" y="800"/>
                    </a:cxn>
                    <a:cxn ang="0">
                      <a:pos x="224" y="816"/>
                    </a:cxn>
                    <a:cxn ang="0">
                      <a:pos x="272" y="832"/>
                    </a:cxn>
                    <a:cxn ang="0">
                      <a:pos x="320" y="832"/>
                    </a:cxn>
                    <a:cxn ang="0">
                      <a:pos x="368" y="832"/>
                    </a:cxn>
                    <a:cxn ang="0">
                      <a:pos x="416" y="848"/>
                    </a:cxn>
                    <a:cxn ang="0">
                      <a:pos x="464" y="848"/>
                    </a:cxn>
                    <a:cxn ang="0">
                      <a:pos x="512" y="832"/>
                    </a:cxn>
                    <a:cxn ang="0">
                      <a:pos x="576" y="816"/>
                    </a:cxn>
                    <a:cxn ang="0">
                      <a:pos x="624" y="800"/>
                    </a:cxn>
                    <a:cxn ang="0">
                      <a:pos x="672" y="784"/>
                    </a:cxn>
                    <a:cxn ang="0">
                      <a:pos x="720" y="768"/>
                    </a:cxn>
                    <a:cxn ang="0">
                      <a:pos x="784" y="752"/>
                    </a:cxn>
                    <a:cxn ang="0">
                      <a:pos x="832" y="736"/>
                    </a:cxn>
                    <a:cxn ang="0">
                      <a:pos x="880" y="720"/>
                    </a:cxn>
                    <a:cxn ang="0">
                      <a:pos x="928" y="688"/>
                    </a:cxn>
                    <a:cxn ang="0">
                      <a:pos x="960" y="640"/>
                    </a:cxn>
                    <a:cxn ang="0">
                      <a:pos x="992" y="608"/>
                    </a:cxn>
                    <a:cxn ang="0">
                      <a:pos x="1024" y="576"/>
                    </a:cxn>
                    <a:cxn ang="0">
                      <a:pos x="1040" y="528"/>
                    </a:cxn>
                    <a:cxn ang="0">
                      <a:pos x="1056" y="480"/>
                    </a:cxn>
                    <a:cxn ang="0">
                      <a:pos x="1056" y="432"/>
                    </a:cxn>
                    <a:cxn ang="0">
                      <a:pos x="1056" y="384"/>
                    </a:cxn>
                    <a:cxn ang="0">
                      <a:pos x="1040" y="336"/>
                    </a:cxn>
                    <a:cxn ang="0">
                      <a:pos x="1024" y="288"/>
                    </a:cxn>
                    <a:cxn ang="0">
                      <a:pos x="992" y="240"/>
                    </a:cxn>
                    <a:cxn ang="0">
                      <a:pos x="960" y="224"/>
                    </a:cxn>
                    <a:cxn ang="0">
                      <a:pos x="928" y="192"/>
                    </a:cxn>
                    <a:cxn ang="0">
                      <a:pos x="896" y="160"/>
                    </a:cxn>
                    <a:cxn ang="0">
                      <a:pos x="864" y="128"/>
                    </a:cxn>
                    <a:cxn ang="0">
                      <a:pos x="848" y="96"/>
                    </a:cxn>
                    <a:cxn ang="0">
                      <a:pos x="816" y="64"/>
                    </a:cxn>
                    <a:cxn ang="0">
                      <a:pos x="768" y="48"/>
                    </a:cxn>
                    <a:cxn ang="0">
                      <a:pos x="720" y="32"/>
                    </a:cxn>
                    <a:cxn ang="0">
                      <a:pos x="672" y="16"/>
                    </a:cxn>
                    <a:cxn ang="0">
                      <a:pos x="624" y="16"/>
                    </a:cxn>
                    <a:cxn ang="0">
                      <a:pos x="576" y="16"/>
                    </a:cxn>
                    <a:cxn ang="0">
                      <a:pos x="528" y="16"/>
                    </a:cxn>
                    <a:cxn ang="0">
                      <a:pos x="496" y="0"/>
                    </a:cxn>
                    <a:cxn ang="0">
                      <a:pos x="464" y="16"/>
                    </a:cxn>
                    <a:cxn ang="0">
                      <a:pos x="448" y="16"/>
                    </a:cxn>
                  </a:cxnLst>
                  <a:rect l="0" t="0" r="r" b="b"/>
                  <a:pathLst>
                    <a:path w="1057" h="849">
                      <a:moveTo>
                        <a:pt x="464" y="16"/>
                      </a:moveTo>
                      <a:lnTo>
                        <a:pt x="448" y="16"/>
                      </a:lnTo>
                      <a:lnTo>
                        <a:pt x="432" y="32"/>
                      </a:lnTo>
                      <a:lnTo>
                        <a:pt x="400" y="48"/>
                      </a:lnTo>
                      <a:lnTo>
                        <a:pt x="384" y="48"/>
                      </a:lnTo>
                      <a:lnTo>
                        <a:pt x="368" y="64"/>
                      </a:lnTo>
                      <a:lnTo>
                        <a:pt x="352" y="80"/>
                      </a:lnTo>
                      <a:lnTo>
                        <a:pt x="336" y="80"/>
                      </a:lnTo>
                      <a:lnTo>
                        <a:pt x="320" y="96"/>
                      </a:lnTo>
                      <a:lnTo>
                        <a:pt x="304" y="112"/>
                      </a:lnTo>
                      <a:lnTo>
                        <a:pt x="288" y="112"/>
                      </a:lnTo>
                      <a:lnTo>
                        <a:pt x="272" y="128"/>
                      </a:lnTo>
                      <a:lnTo>
                        <a:pt x="256" y="144"/>
                      </a:lnTo>
                      <a:lnTo>
                        <a:pt x="240" y="144"/>
                      </a:lnTo>
                      <a:lnTo>
                        <a:pt x="224" y="160"/>
                      </a:lnTo>
                      <a:lnTo>
                        <a:pt x="208" y="176"/>
                      </a:lnTo>
                      <a:lnTo>
                        <a:pt x="192" y="176"/>
                      </a:lnTo>
                      <a:lnTo>
                        <a:pt x="176" y="192"/>
                      </a:lnTo>
                      <a:lnTo>
                        <a:pt x="160" y="208"/>
                      </a:lnTo>
                      <a:lnTo>
                        <a:pt x="144" y="224"/>
                      </a:lnTo>
                      <a:lnTo>
                        <a:pt x="128" y="224"/>
                      </a:lnTo>
                      <a:lnTo>
                        <a:pt x="128" y="240"/>
                      </a:lnTo>
                      <a:lnTo>
                        <a:pt x="112" y="240"/>
                      </a:lnTo>
                      <a:lnTo>
                        <a:pt x="96" y="256"/>
                      </a:lnTo>
                      <a:lnTo>
                        <a:pt x="80" y="272"/>
                      </a:lnTo>
                      <a:lnTo>
                        <a:pt x="64" y="272"/>
                      </a:lnTo>
                      <a:lnTo>
                        <a:pt x="64" y="288"/>
                      </a:lnTo>
                      <a:lnTo>
                        <a:pt x="48" y="304"/>
                      </a:lnTo>
                      <a:lnTo>
                        <a:pt x="32" y="320"/>
                      </a:lnTo>
                      <a:lnTo>
                        <a:pt x="32" y="336"/>
                      </a:lnTo>
                      <a:lnTo>
                        <a:pt x="16" y="352"/>
                      </a:lnTo>
                      <a:lnTo>
                        <a:pt x="16" y="368"/>
                      </a:lnTo>
                      <a:lnTo>
                        <a:pt x="16" y="384"/>
                      </a:lnTo>
                      <a:lnTo>
                        <a:pt x="16" y="400"/>
                      </a:lnTo>
                      <a:lnTo>
                        <a:pt x="0" y="416"/>
                      </a:lnTo>
                      <a:lnTo>
                        <a:pt x="0" y="432"/>
                      </a:lnTo>
                      <a:lnTo>
                        <a:pt x="0" y="448"/>
                      </a:lnTo>
                      <a:lnTo>
                        <a:pt x="0" y="464"/>
                      </a:lnTo>
                      <a:lnTo>
                        <a:pt x="0" y="480"/>
                      </a:lnTo>
                      <a:lnTo>
                        <a:pt x="0" y="496"/>
                      </a:lnTo>
                      <a:lnTo>
                        <a:pt x="0" y="512"/>
                      </a:lnTo>
                      <a:lnTo>
                        <a:pt x="0" y="528"/>
                      </a:lnTo>
                      <a:lnTo>
                        <a:pt x="0" y="544"/>
                      </a:lnTo>
                      <a:lnTo>
                        <a:pt x="16" y="560"/>
                      </a:lnTo>
                      <a:lnTo>
                        <a:pt x="16" y="576"/>
                      </a:lnTo>
                      <a:lnTo>
                        <a:pt x="16" y="592"/>
                      </a:lnTo>
                      <a:lnTo>
                        <a:pt x="32" y="608"/>
                      </a:lnTo>
                      <a:lnTo>
                        <a:pt x="32" y="624"/>
                      </a:lnTo>
                      <a:lnTo>
                        <a:pt x="48" y="640"/>
                      </a:lnTo>
                      <a:lnTo>
                        <a:pt x="48" y="656"/>
                      </a:lnTo>
                      <a:lnTo>
                        <a:pt x="64" y="672"/>
                      </a:lnTo>
                      <a:lnTo>
                        <a:pt x="64" y="688"/>
                      </a:lnTo>
                      <a:lnTo>
                        <a:pt x="80" y="704"/>
                      </a:lnTo>
                      <a:lnTo>
                        <a:pt x="80" y="720"/>
                      </a:lnTo>
                      <a:lnTo>
                        <a:pt x="96" y="720"/>
                      </a:lnTo>
                      <a:lnTo>
                        <a:pt x="96" y="736"/>
                      </a:lnTo>
                      <a:lnTo>
                        <a:pt x="112" y="752"/>
                      </a:lnTo>
                      <a:lnTo>
                        <a:pt x="128" y="768"/>
                      </a:lnTo>
                      <a:lnTo>
                        <a:pt x="128" y="784"/>
                      </a:lnTo>
                      <a:lnTo>
                        <a:pt x="144" y="784"/>
                      </a:lnTo>
                      <a:lnTo>
                        <a:pt x="160" y="784"/>
                      </a:lnTo>
                      <a:lnTo>
                        <a:pt x="160" y="800"/>
                      </a:lnTo>
                      <a:lnTo>
                        <a:pt x="176" y="800"/>
                      </a:lnTo>
                      <a:lnTo>
                        <a:pt x="192" y="800"/>
                      </a:lnTo>
                      <a:lnTo>
                        <a:pt x="208" y="816"/>
                      </a:lnTo>
                      <a:lnTo>
                        <a:pt x="224" y="816"/>
                      </a:lnTo>
                      <a:lnTo>
                        <a:pt x="240" y="816"/>
                      </a:lnTo>
                      <a:lnTo>
                        <a:pt x="256" y="832"/>
                      </a:lnTo>
                      <a:lnTo>
                        <a:pt x="272" y="832"/>
                      </a:lnTo>
                      <a:lnTo>
                        <a:pt x="288" y="832"/>
                      </a:lnTo>
                      <a:lnTo>
                        <a:pt x="304" y="832"/>
                      </a:lnTo>
                      <a:lnTo>
                        <a:pt x="320" y="832"/>
                      </a:lnTo>
                      <a:lnTo>
                        <a:pt x="336" y="832"/>
                      </a:lnTo>
                      <a:lnTo>
                        <a:pt x="352" y="832"/>
                      </a:lnTo>
                      <a:lnTo>
                        <a:pt x="368" y="832"/>
                      </a:lnTo>
                      <a:lnTo>
                        <a:pt x="384" y="832"/>
                      </a:lnTo>
                      <a:lnTo>
                        <a:pt x="400" y="848"/>
                      </a:lnTo>
                      <a:lnTo>
                        <a:pt x="416" y="848"/>
                      </a:lnTo>
                      <a:lnTo>
                        <a:pt x="432" y="848"/>
                      </a:lnTo>
                      <a:lnTo>
                        <a:pt x="448" y="848"/>
                      </a:lnTo>
                      <a:lnTo>
                        <a:pt x="464" y="848"/>
                      </a:lnTo>
                      <a:lnTo>
                        <a:pt x="480" y="848"/>
                      </a:lnTo>
                      <a:lnTo>
                        <a:pt x="496" y="848"/>
                      </a:lnTo>
                      <a:lnTo>
                        <a:pt x="512" y="832"/>
                      </a:lnTo>
                      <a:lnTo>
                        <a:pt x="528" y="832"/>
                      </a:lnTo>
                      <a:lnTo>
                        <a:pt x="560" y="832"/>
                      </a:lnTo>
                      <a:lnTo>
                        <a:pt x="576" y="816"/>
                      </a:lnTo>
                      <a:lnTo>
                        <a:pt x="592" y="816"/>
                      </a:lnTo>
                      <a:lnTo>
                        <a:pt x="608" y="816"/>
                      </a:lnTo>
                      <a:lnTo>
                        <a:pt x="624" y="800"/>
                      </a:lnTo>
                      <a:lnTo>
                        <a:pt x="640" y="800"/>
                      </a:lnTo>
                      <a:lnTo>
                        <a:pt x="656" y="800"/>
                      </a:lnTo>
                      <a:lnTo>
                        <a:pt x="672" y="784"/>
                      </a:lnTo>
                      <a:lnTo>
                        <a:pt x="688" y="784"/>
                      </a:lnTo>
                      <a:lnTo>
                        <a:pt x="704" y="784"/>
                      </a:lnTo>
                      <a:lnTo>
                        <a:pt x="720" y="768"/>
                      </a:lnTo>
                      <a:lnTo>
                        <a:pt x="736" y="768"/>
                      </a:lnTo>
                      <a:lnTo>
                        <a:pt x="768" y="768"/>
                      </a:lnTo>
                      <a:lnTo>
                        <a:pt x="784" y="752"/>
                      </a:lnTo>
                      <a:lnTo>
                        <a:pt x="800" y="752"/>
                      </a:lnTo>
                      <a:lnTo>
                        <a:pt x="816" y="752"/>
                      </a:lnTo>
                      <a:lnTo>
                        <a:pt x="832" y="736"/>
                      </a:lnTo>
                      <a:lnTo>
                        <a:pt x="848" y="736"/>
                      </a:lnTo>
                      <a:lnTo>
                        <a:pt x="864" y="720"/>
                      </a:lnTo>
                      <a:lnTo>
                        <a:pt x="880" y="720"/>
                      </a:lnTo>
                      <a:lnTo>
                        <a:pt x="896" y="704"/>
                      </a:lnTo>
                      <a:lnTo>
                        <a:pt x="912" y="688"/>
                      </a:lnTo>
                      <a:lnTo>
                        <a:pt x="928" y="688"/>
                      </a:lnTo>
                      <a:lnTo>
                        <a:pt x="944" y="672"/>
                      </a:lnTo>
                      <a:lnTo>
                        <a:pt x="944" y="656"/>
                      </a:lnTo>
                      <a:lnTo>
                        <a:pt x="960" y="640"/>
                      </a:lnTo>
                      <a:lnTo>
                        <a:pt x="976" y="640"/>
                      </a:lnTo>
                      <a:lnTo>
                        <a:pt x="976" y="624"/>
                      </a:lnTo>
                      <a:lnTo>
                        <a:pt x="992" y="608"/>
                      </a:lnTo>
                      <a:lnTo>
                        <a:pt x="1008" y="608"/>
                      </a:lnTo>
                      <a:lnTo>
                        <a:pt x="1008" y="592"/>
                      </a:lnTo>
                      <a:lnTo>
                        <a:pt x="1024" y="576"/>
                      </a:lnTo>
                      <a:lnTo>
                        <a:pt x="1040" y="560"/>
                      </a:lnTo>
                      <a:lnTo>
                        <a:pt x="1040" y="544"/>
                      </a:lnTo>
                      <a:lnTo>
                        <a:pt x="1040" y="528"/>
                      </a:lnTo>
                      <a:lnTo>
                        <a:pt x="1056" y="512"/>
                      </a:lnTo>
                      <a:lnTo>
                        <a:pt x="1056" y="496"/>
                      </a:lnTo>
                      <a:lnTo>
                        <a:pt x="1056" y="480"/>
                      </a:lnTo>
                      <a:lnTo>
                        <a:pt x="1056" y="464"/>
                      </a:lnTo>
                      <a:lnTo>
                        <a:pt x="1056" y="448"/>
                      </a:lnTo>
                      <a:lnTo>
                        <a:pt x="1056" y="432"/>
                      </a:lnTo>
                      <a:lnTo>
                        <a:pt x="1056" y="416"/>
                      </a:lnTo>
                      <a:lnTo>
                        <a:pt x="1056" y="400"/>
                      </a:lnTo>
                      <a:lnTo>
                        <a:pt x="1056" y="384"/>
                      </a:lnTo>
                      <a:lnTo>
                        <a:pt x="1056" y="368"/>
                      </a:lnTo>
                      <a:lnTo>
                        <a:pt x="1040" y="352"/>
                      </a:lnTo>
                      <a:lnTo>
                        <a:pt x="1040" y="336"/>
                      </a:lnTo>
                      <a:lnTo>
                        <a:pt x="1040" y="320"/>
                      </a:lnTo>
                      <a:lnTo>
                        <a:pt x="1024" y="304"/>
                      </a:lnTo>
                      <a:lnTo>
                        <a:pt x="1024" y="288"/>
                      </a:lnTo>
                      <a:lnTo>
                        <a:pt x="1024" y="272"/>
                      </a:lnTo>
                      <a:lnTo>
                        <a:pt x="1008" y="256"/>
                      </a:lnTo>
                      <a:lnTo>
                        <a:pt x="992" y="240"/>
                      </a:lnTo>
                      <a:lnTo>
                        <a:pt x="976" y="240"/>
                      </a:lnTo>
                      <a:lnTo>
                        <a:pt x="976" y="224"/>
                      </a:lnTo>
                      <a:lnTo>
                        <a:pt x="960" y="224"/>
                      </a:lnTo>
                      <a:lnTo>
                        <a:pt x="960" y="208"/>
                      </a:lnTo>
                      <a:lnTo>
                        <a:pt x="944" y="208"/>
                      </a:lnTo>
                      <a:lnTo>
                        <a:pt x="928" y="192"/>
                      </a:lnTo>
                      <a:lnTo>
                        <a:pt x="912" y="176"/>
                      </a:lnTo>
                      <a:lnTo>
                        <a:pt x="912" y="160"/>
                      </a:lnTo>
                      <a:lnTo>
                        <a:pt x="896" y="160"/>
                      </a:lnTo>
                      <a:lnTo>
                        <a:pt x="880" y="144"/>
                      </a:lnTo>
                      <a:lnTo>
                        <a:pt x="880" y="128"/>
                      </a:lnTo>
                      <a:lnTo>
                        <a:pt x="864" y="128"/>
                      </a:lnTo>
                      <a:lnTo>
                        <a:pt x="864" y="112"/>
                      </a:lnTo>
                      <a:lnTo>
                        <a:pt x="848" y="112"/>
                      </a:lnTo>
                      <a:lnTo>
                        <a:pt x="848" y="96"/>
                      </a:lnTo>
                      <a:lnTo>
                        <a:pt x="832" y="96"/>
                      </a:lnTo>
                      <a:lnTo>
                        <a:pt x="832" y="80"/>
                      </a:lnTo>
                      <a:lnTo>
                        <a:pt x="816" y="64"/>
                      </a:lnTo>
                      <a:lnTo>
                        <a:pt x="800" y="64"/>
                      </a:lnTo>
                      <a:lnTo>
                        <a:pt x="784" y="48"/>
                      </a:lnTo>
                      <a:lnTo>
                        <a:pt x="768" y="48"/>
                      </a:lnTo>
                      <a:lnTo>
                        <a:pt x="752" y="48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72" y="16"/>
                      </a:lnTo>
                      <a:lnTo>
                        <a:pt x="656" y="16"/>
                      </a:lnTo>
                      <a:lnTo>
                        <a:pt x="640" y="16"/>
                      </a:lnTo>
                      <a:lnTo>
                        <a:pt x="624" y="16"/>
                      </a:lnTo>
                      <a:lnTo>
                        <a:pt x="608" y="16"/>
                      </a:lnTo>
                      <a:lnTo>
                        <a:pt x="592" y="16"/>
                      </a:lnTo>
                      <a:lnTo>
                        <a:pt x="576" y="16"/>
                      </a:lnTo>
                      <a:lnTo>
                        <a:pt x="560" y="16"/>
                      </a:lnTo>
                      <a:lnTo>
                        <a:pt x="544" y="16"/>
                      </a:lnTo>
                      <a:lnTo>
                        <a:pt x="528" y="16"/>
                      </a:lnTo>
                      <a:lnTo>
                        <a:pt x="512" y="16"/>
                      </a:lnTo>
                      <a:lnTo>
                        <a:pt x="496" y="16"/>
                      </a:lnTo>
                      <a:lnTo>
                        <a:pt x="496" y="0"/>
                      </a:lnTo>
                      <a:lnTo>
                        <a:pt x="480" y="0"/>
                      </a:lnTo>
                      <a:lnTo>
                        <a:pt x="480" y="16"/>
                      </a:lnTo>
                      <a:lnTo>
                        <a:pt x="464" y="16"/>
                      </a:lnTo>
                      <a:lnTo>
                        <a:pt x="448" y="16"/>
                      </a:lnTo>
                      <a:lnTo>
                        <a:pt x="432" y="16"/>
                      </a:lnTo>
                      <a:lnTo>
                        <a:pt x="448" y="16"/>
                      </a:lnTo>
                    </a:path>
                  </a:pathLst>
                </a:custGeom>
                <a:solidFill>
                  <a:srgbClr val="800080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12" name="Text Box 28"/>
              <p:cNvSpPr txBox="1">
                <a:spLocks noChangeArrowheads="1"/>
              </p:cNvSpPr>
              <p:nvPr/>
            </p:nvSpPr>
            <p:spPr bwMode="auto">
              <a:xfrm>
                <a:off x="144" y="2976"/>
                <a:ext cx="810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>
                    <a:latin typeface="Arial" charset="0"/>
                  </a:rPr>
                  <a:t>Memory</a:t>
                </a:r>
              </a:p>
              <a:p>
                <a:pPr algn="ctr"/>
                <a:r>
                  <a:rPr lang="en-GB">
                    <a:latin typeface="Arial" charset="0"/>
                  </a:rPr>
                  <a:t>Cell</a:t>
                </a:r>
              </a:p>
            </p:txBody>
          </p:sp>
        </p:grpSp>
        <p:sp>
          <p:nvSpPr>
            <p:cNvPr id="16449" name="Line 65"/>
            <p:cNvSpPr>
              <a:spLocks noChangeShapeType="1"/>
            </p:cNvSpPr>
            <p:nvPr/>
          </p:nvSpPr>
          <p:spPr bwMode="auto">
            <a:xfrm>
              <a:off x="624" y="2352"/>
              <a:ext cx="0" cy="52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62" name="Group 178"/>
          <p:cNvGrpSpPr>
            <a:grpSpLocks/>
          </p:cNvGrpSpPr>
          <p:nvPr/>
        </p:nvGrpSpPr>
        <p:grpSpPr bwMode="auto">
          <a:xfrm>
            <a:off x="990600" y="4038600"/>
            <a:ext cx="3886200" cy="2651125"/>
            <a:chOff x="624" y="2544"/>
            <a:chExt cx="2448" cy="1670"/>
          </a:xfrm>
        </p:grpSpPr>
        <p:grpSp>
          <p:nvGrpSpPr>
            <p:cNvPr id="16414" name="Group 30"/>
            <p:cNvGrpSpPr>
              <a:grpSpLocks/>
            </p:cNvGrpSpPr>
            <p:nvPr/>
          </p:nvGrpSpPr>
          <p:grpSpPr bwMode="auto">
            <a:xfrm>
              <a:off x="2160" y="2928"/>
              <a:ext cx="912" cy="1286"/>
              <a:chOff x="1488" y="2064"/>
              <a:chExt cx="912" cy="1286"/>
            </a:xfrm>
          </p:grpSpPr>
          <p:grpSp>
            <p:nvGrpSpPr>
              <p:cNvPr id="16400" name="Group 16"/>
              <p:cNvGrpSpPr>
                <a:grpSpLocks noChangeAspect="1"/>
              </p:cNvGrpSpPr>
              <p:nvPr/>
            </p:nvGrpSpPr>
            <p:grpSpPr bwMode="auto">
              <a:xfrm>
                <a:off x="1488" y="2064"/>
                <a:ext cx="864" cy="777"/>
                <a:chOff x="3960" y="5400"/>
                <a:chExt cx="1800" cy="1620"/>
              </a:xfrm>
            </p:grpSpPr>
            <p:sp>
              <p:nvSpPr>
                <p:cNvPr id="16401" name="Freeform 17"/>
                <p:cNvSpPr>
                  <a:spLocks noChangeAspect="1"/>
                </p:cNvSpPr>
                <p:nvPr/>
              </p:nvSpPr>
              <p:spPr bwMode="auto">
                <a:xfrm>
                  <a:off x="3960" y="5400"/>
                  <a:ext cx="1800" cy="1620"/>
                </a:xfrm>
                <a:custGeom>
                  <a:avLst/>
                  <a:gdLst/>
                  <a:ahLst/>
                  <a:cxnLst>
                    <a:cxn ang="0">
                      <a:pos x="800" y="32"/>
                    </a:cxn>
                    <a:cxn ang="0">
                      <a:pos x="720" y="32"/>
                    </a:cxn>
                    <a:cxn ang="0">
                      <a:pos x="592" y="80"/>
                    </a:cxn>
                    <a:cxn ang="0">
                      <a:pos x="464" y="144"/>
                    </a:cxn>
                    <a:cxn ang="0">
                      <a:pos x="336" y="224"/>
                    </a:cxn>
                    <a:cxn ang="0">
                      <a:pos x="192" y="336"/>
                    </a:cxn>
                    <a:cxn ang="0">
                      <a:pos x="96" y="432"/>
                    </a:cxn>
                    <a:cxn ang="0">
                      <a:pos x="32" y="544"/>
                    </a:cxn>
                    <a:cxn ang="0">
                      <a:pos x="0" y="656"/>
                    </a:cxn>
                    <a:cxn ang="0">
                      <a:pos x="0" y="768"/>
                    </a:cxn>
                    <a:cxn ang="0">
                      <a:pos x="16" y="864"/>
                    </a:cxn>
                    <a:cxn ang="0">
                      <a:pos x="48" y="944"/>
                    </a:cxn>
                    <a:cxn ang="0">
                      <a:pos x="96" y="1024"/>
                    </a:cxn>
                    <a:cxn ang="0">
                      <a:pos x="160" y="1088"/>
                    </a:cxn>
                    <a:cxn ang="0">
                      <a:pos x="224" y="1152"/>
                    </a:cxn>
                    <a:cxn ang="0">
                      <a:pos x="304" y="1184"/>
                    </a:cxn>
                    <a:cxn ang="0">
                      <a:pos x="384" y="1216"/>
                    </a:cxn>
                    <a:cxn ang="0">
                      <a:pos x="480" y="1248"/>
                    </a:cxn>
                    <a:cxn ang="0">
                      <a:pos x="576" y="1248"/>
                    </a:cxn>
                    <a:cxn ang="0">
                      <a:pos x="672" y="1248"/>
                    </a:cxn>
                    <a:cxn ang="0">
                      <a:pos x="752" y="1264"/>
                    </a:cxn>
                    <a:cxn ang="0">
                      <a:pos x="832" y="1264"/>
                    </a:cxn>
                    <a:cxn ang="0">
                      <a:pos x="912" y="1248"/>
                    </a:cxn>
                    <a:cxn ang="0">
                      <a:pos x="992" y="1232"/>
                    </a:cxn>
                    <a:cxn ang="0">
                      <a:pos x="1072" y="1200"/>
                    </a:cxn>
                    <a:cxn ang="0">
                      <a:pos x="1152" y="1184"/>
                    </a:cxn>
                    <a:cxn ang="0">
                      <a:pos x="1216" y="1152"/>
                    </a:cxn>
                    <a:cxn ang="0">
                      <a:pos x="1280" y="1104"/>
                    </a:cxn>
                    <a:cxn ang="0">
                      <a:pos x="1344" y="1056"/>
                    </a:cxn>
                    <a:cxn ang="0">
                      <a:pos x="1392" y="992"/>
                    </a:cxn>
                    <a:cxn ang="0">
                      <a:pos x="1440" y="944"/>
                    </a:cxn>
                    <a:cxn ang="0">
                      <a:pos x="1456" y="896"/>
                    </a:cxn>
                    <a:cxn ang="0">
                      <a:pos x="1488" y="848"/>
                    </a:cxn>
                    <a:cxn ang="0">
                      <a:pos x="1488" y="784"/>
                    </a:cxn>
                    <a:cxn ang="0">
                      <a:pos x="1488" y="720"/>
                    </a:cxn>
                    <a:cxn ang="0">
                      <a:pos x="1472" y="640"/>
                    </a:cxn>
                    <a:cxn ang="0">
                      <a:pos x="1456" y="560"/>
                    </a:cxn>
                    <a:cxn ang="0">
                      <a:pos x="1440" y="496"/>
                    </a:cxn>
                    <a:cxn ang="0">
                      <a:pos x="1408" y="432"/>
                    </a:cxn>
                    <a:cxn ang="0">
                      <a:pos x="1392" y="384"/>
                    </a:cxn>
                    <a:cxn ang="0">
                      <a:pos x="1360" y="336"/>
                    </a:cxn>
                    <a:cxn ang="0">
                      <a:pos x="1312" y="288"/>
                    </a:cxn>
                    <a:cxn ang="0">
                      <a:pos x="1264" y="256"/>
                    </a:cxn>
                    <a:cxn ang="0">
                      <a:pos x="1232" y="208"/>
                    </a:cxn>
                    <a:cxn ang="0">
                      <a:pos x="1184" y="176"/>
                    </a:cxn>
                    <a:cxn ang="0">
                      <a:pos x="1152" y="144"/>
                    </a:cxn>
                    <a:cxn ang="0">
                      <a:pos x="1104" y="96"/>
                    </a:cxn>
                    <a:cxn ang="0">
                      <a:pos x="1072" y="64"/>
                    </a:cxn>
                    <a:cxn ang="0">
                      <a:pos x="1024" y="64"/>
                    </a:cxn>
                    <a:cxn ang="0">
                      <a:pos x="992" y="48"/>
                    </a:cxn>
                    <a:cxn ang="0">
                      <a:pos x="960" y="32"/>
                    </a:cxn>
                    <a:cxn ang="0">
                      <a:pos x="928" y="16"/>
                    </a:cxn>
                    <a:cxn ang="0">
                      <a:pos x="880" y="16"/>
                    </a:cxn>
                    <a:cxn ang="0">
                      <a:pos x="848" y="0"/>
                    </a:cxn>
                    <a:cxn ang="0">
                      <a:pos x="816" y="16"/>
                    </a:cxn>
                    <a:cxn ang="0">
                      <a:pos x="768" y="16"/>
                    </a:cxn>
                    <a:cxn ang="0">
                      <a:pos x="736" y="32"/>
                    </a:cxn>
                    <a:cxn ang="0">
                      <a:pos x="704" y="48"/>
                    </a:cxn>
                    <a:cxn ang="0">
                      <a:pos x="688" y="48"/>
                    </a:cxn>
                    <a:cxn ang="0">
                      <a:pos x="656" y="48"/>
                    </a:cxn>
                  </a:cxnLst>
                  <a:rect l="0" t="0" r="r" b="b"/>
                  <a:pathLst>
                    <a:path w="1489" h="1265">
                      <a:moveTo>
                        <a:pt x="832" y="32"/>
                      </a:moveTo>
                      <a:lnTo>
                        <a:pt x="816" y="32"/>
                      </a:lnTo>
                      <a:lnTo>
                        <a:pt x="800" y="32"/>
                      </a:lnTo>
                      <a:lnTo>
                        <a:pt x="768" y="32"/>
                      </a:lnTo>
                      <a:lnTo>
                        <a:pt x="752" y="32"/>
                      </a:lnTo>
                      <a:lnTo>
                        <a:pt x="720" y="32"/>
                      </a:lnTo>
                      <a:lnTo>
                        <a:pt x="688" y="48"/>
                      </a:lnTo>
                      <a:lnTo>
                        <a:pt x="640" y="64"/>
                      </a:lnTo>
                      <a:lnTo>
                        <a:pt x="592" y="80"/>
                      </a:lnTo>
                      <a:lnTo>
                        <a:pt x="560" y="96"/>
                      </a:lnTo>
                      <a:lnTo>
                        <a:pt x="512" y="112"/>
                      </a:lnTo>
                      <a:lnTo>
                        <a:pt x="464" y="144"/>
                      </a:lnTo>
                      <a:lnTo>
                        <a:pt x="432" y="160"/>
                      </a:lnTo>
                      <a:lnTo>
                        <a:pt x="384" y="192"/>
                      </a:lnTo>
                      <a:lnTo>
                        <a:pt x="336" y="224"/>
                      </a:lnTo>
                      <a:lnTo>
                        <a:pt x="288" y="256"/>
                      </a:lnTo>
                      <a:lnTo>
                        <a:pt x="240" y="288"/>
                      </a:lnTo>
                      <a:lnTo>
                        <a:pt x="192" y="336"/>
                      </a:lnTo>
                      <a:lnTo>
                        <a:pt x="160" y="368"/>
                      </a:lnTo>
                      <a:lnTo>
                        <a:pt x="128" y="400"/>
                      </a:lnTo>
                      <a:lnTo>
                        <a:pt x="96" y="432"/>
                      </a:lnTo>
                      <a:lnTo>
                        <a:pt x="64" y="480"/>
                      </a:lnTo>
                      <a:lnTo>
                        <a:pt x="48" y="512"/>
                      </a:lnTo>
                      <a:lnTo>
                        <a:pt x="32" y="544"/>
                      </a:lnTo>
                      <a:lnTo>
                        <a:pt x="16" y="592"/>
                      </a:lnTo>
                      <a:lnTo>
                        <a:pt x="16" y="624"/>
                      </a:lnTo>
                      <a:lnTo>
                        <a:pt x="0" y="656"/>
                      </a:lnTo>
                      <a:lnTo>
                        <a:pt x="0" y="704"/>
                      </a:lnTo>
                      <a:lnTo>
                        <a:pt x="0" y="736"/>
                      </a:lnTo>
                      <a:lnTo>
                        <a:pt x="0" y="768"/>
                      </a:lnTo>
                      <a:lnTo>
                        <a:pt x="0" y="800"/>
                      </a:lnTo>
                      <a:lnTo>
                        <a:pt x="0" y="832"/>
                      </a:lnTo>
                      <a:lnTo>
                        <a:pt x="16" y="864"/>
                      </a:lnTo>
                      <a:lnTo>
                        <a:pt x="16" y="896"/>
                      </a:lnTo>
                      <a:lnTo>
                        <a:pt x="32" y="928"/>
                      </a:lnTo>
                      <a:lnTo>
                        <a:pt x="48" y="944"/>
                      </a:lnTo>
                      <a:lnTo>
                        <a:pt x="64" y="976"/>
                      </a:lnTo>
                      <a:lnTo>
                        <a:pt x="80" y="1008"/>
                      </a:lnTo>
                      <a:lnTo>
                        <a:pt x="96" y="1024"/>
                      </a:lnTo>
                      <a:lnTo>
                        <a:pt x="112" y="1056"/>
                      </a:lnTo>
                      <a:lnTo>
                        <a:pt x="144" y="1072"/>
                      </a:lnTo>
                      <a:lnTo>
                        <a:pt x="160" y="1088"/>
                      </a:lnTo>
                      <a:lnTo>
                        <a:pt x="176" y="1120"/>
                      </a:lnTo>
                      <a:lnTo>
                        <a:pt x="208" y="1136"/>
                      </a:lnTo>
                      <a:lnTo>
                        <a:pt x="224" y="1152"/>
                      </a:lnTo>
                      <a:lnTo>
                        <a:pt x="256" y="1168"/>
                      </a:lnTo>
                      <a:lnTo>
                        <a:pt x="288" y="1168"/>
                      </a:lnTo>
                      <a:lnTo>
                        <a:pt x="304" y="1184"/>
                      </a:lnTo>
                      <a:lnTo>
                        <a:pt x="336" y="1200"/>
                      </a:lnTo>
                      <a:lnTo>
                        <a:pt x="368" y="1216"/>
                      </a:lnTo>
                      <a:lnTo>
                        <a:pt x="384" y="1216"/>
                      </a:lnTo>
                      <a:lnTo>
                        <a:pt x="416" y="1232"/>
                      </a:lnTo>
                      <a:lnTo>
                        <a:pt x="448" y="1232"/>
                      </a:lnTo>
                      <a:lnTo>
                        <a:pt x="480" y="1248"/>
                      </a:lnTo>
                      <a:lnTo>
                        <a:pt x="512" y="1248"/>
                      </a:lnTo>
                      <a:lnTo>
                        <a:pt x="544" y="1248"/>
                      </a:lnTo>
                      <a:lnTo>
                        <a:pt x="576" y="1248"/>
                      </a:lnTo>
                      <a:lnTo>
                        <a:pt x="608" y="1248"/>
                      </a:lnTo>
                      <a:lnTo>
                        <a:pt x="640" y="1248"/>
                      </a:lnTo>
                      <a:lnTo>
                        <a:pt x="672" y="1248"/>
                      </a:lnTo>
                      <a:lnTo>
                        <a:pt x="688" y="1248"/>
                      </a:lnTo>
                      <a:lnTo>
                        <a:pt x="720" y="1264"/>
                      </a:lnTo>
                      <a:lnTo>
                        <a:pt x="752" y="1264"/>
                      </a:lnTo>
                      <a:lnTo>
                        <a:pt x="784" y="1264"/>
                      </a:lnTo>
                      <a:lnTo>
                        <a:pt x="816" y="1264"/>
                      </a:lnTo>
                      <a:lnTo>
                        <a:pt x="832" y="1264"/>
                      </a:lnTo>
                      <a:lnTo>
                        <a:pt x="864" y="1264"/>
                      </a:lnTo>
                      <a:lnTo>
                        <a:pt x="896" y="1248"/>
                      </a:lnTo>
                      <a:lnTo>
                        <a:pt x="912" y="1248"/>
                      </a:lnTo>
                      <a:lnTo>
                        <a:pt x="944" y="1232"/>
                      </a:lnTo>
                      <a:lnTo>
                        <a:pt x="976" y="1232"/>
                      </a:lnTo>
                      <a:lnTo>
                        <a:pt x="992" y="1232"/>
                      </a:lnTo>
                      <a:lnTo>
                        <a:pt x="1024" y="1216"/>
                      </a:lnTo>
                      <a:lnTo>
                        <a:pt x="1056" y="1216"/>
                      </a:lnTo>
                      <a:lnTo>
                        <a:pt x="1072" y="1200"/>
                      </a:lnTo>
                      <a:lnTo>
                        <a:pt x="1104" y="1200"/>
                      </a:lnTo>
                      <a:lnTo>
                        <a:pt x="1120" y="1184"/>
                      </a:lnTo>
                      <a:lnTo>
                        <a:pt x="1152" y="1184"/>
                      </a:lnTo>
                      <a:lnTo>
                        <a:pt x="1168" y="1168"/>
                      </a:lnTo>
                      <a:lnTo>
                        <a:pt x="1200" y="1152"/>
                      </a:lnTo>
                      <a:lnTo>
                        <a:pt x="1216" y="1152"/>
                      </a:lnTo>
                      <a:lnTo>
                        <a:pt x="1248" y="1136"/>
                      </a:lnTo>
                      <a:lnTo>
                        <a:pt x="1264" y="1120"/>
                      </a:lnTo>
                      <a:lnTo>
                        <a:pt x="1280" y="1104"/>
                      </a:lnTo>
                      <a:lnTo>
                        <a:pt x="1296" y="1088"/>
                      </a:lnTo>
                      <a:lnTo>
                        <a:pt x="1328" y="1072"/>
                      </a:lnTo>
                      <a:lnTo>
                        <a:pt x="1344" y="1056"/>
                      </a:lnTo>
                      <a:lnTo>
                        <a:pt x="1360" y="1040"/>
                      </a:lnTo>
                      <a:lnTo>
                        <a:pt x="1376" y="1024"/>
                      </a:lnTo>
                      <a:lnTo>
                        <a:pt x="1392" y="992"/>
                      </a:lnTo>
                      <a:lnTo>
                        <a:pt x="1408" y="976"/>
                      </a:lnTo>
                      <a:lnTo>
                        <a:pt x="1424" y="960"/>
                      </a:lnTo>
                      <a:lnTo>
                        <a:pt x="1440" y="944"/>
                      </a:lnTo>
                      <a:lnTo>
                        <a:pt x="1440" y="928"/>
                      </a:lnTo>
                      <a:lnTo>
                        <a:pt x="1456" y="912"/>
                      </a:lnTo>
                      <a:lnTo>
                        <a:pt x="1456" y="896"/>
                      </a:lnTo>
                      <a:lnTo>
                        <a:pt x="1472" y="880"/>
                      </a:lnTo>
                      <a:lnTo>
                        <a:pt x="1472" y="864"/>
                      </a:lnTo>
                      <a:lnTo>
                        <a:pt x="1488" y="848"/>
                      </a:lnTo>
                      <a:lnTo>
                        <a:pt x="1488" y="816"/>
                      </a:lnTo>
                      <a:lnTo>
                        <a:pt x="1488" y="800"/>
                      </a:lnTo>
                      <a:lnTo>
                        <a:pt x="1488" y="784"/>
                      </a:lnTo>
                      <a:lnTo>
                        <a:pt x="1488" y="768"/>
                      </a:lnTo>
                      <a:lnTo>
                        <a:pt x="1488" y="752"/>
                      </a:lnTo>
                      <a:lnTo>
                        <a:pt x="1488" y="720"/>
                      </a:lnTo>
                      <a:lnTo>
                        <a:pt x="1488" y="688"/>
                      </a:lnTo>
                      <a:lnTo>
                        <a:pt x="1472" y="672"/>
                      </a:lnTo>
                      <a:lnTo>
                        <a:pt x="1472" y="640"/>
                      </a:lnTo>
                      <a:lnTo>
                        <a:pt x="1456" y="608"/>
                      </a:lnTo>
                      <a:lnTo>
                        <a:pt x="1456" y="592"/>
                      </a:lnTo>
                      <a:lnTo>
                        <a:pt x="1456" y="560"/>
                      </a:lnTo>
                      <a:lnTo>
                        <a:pt x="1440" y="544"/>
                      </a:lnTo>
                      <a:lnTo>
                        <a:pt x="1440" y="512"/>
                      </a:lnTo>
                      <a:lnTo>
                        <a:pt x="1440" y="496"/>
                      </a:lnTo>
                      <a:lnTo>
                        <a:pt x="1424" y="480"/>
                      </a:lnTo>
                      <a:lnTo>
                        <a:pt x="1408" y="448"/>
                      </a:lnTo>
                      <a:lnTo>
                        <a:pt x="1408" y="432"/>
                      </a:lnTo>
                      <a:lnTo>
                        <a:pt x="1408" y="416"/>
                      </a:lnTo>
                      <a:lnTo>
                        <a:pt x="1392" y="400"/>
                      </a:lnTo>
                      <a:lnTo>
                        <a:pt x="1392" y="384"/>
                      </a:lnTo>
                      <a:lnTo>
                        <a:pt x="1376" y="368"/>
                      </a:lnTo>
                      <a:lnTo>
                        <a:pt x="1360" y="352"/>
                      </a:lnTo>
                      <a:lnTo>
                        <a:pt x="1360" y="336"/>
                      </a:lnTo>
                      <a:lnTo>
                        <a:pt x="1344" y="320"/>
                      </a:lnTo>
                      <a:lnTo>
                        <a:pt x="1328" y="304"/>
                      </a:lnTo>
                      <a:lnTo>
                        <a:pt x="1312" y="288"/>
                      </a:lnTo>
                      <a:lnTo>
                        <a:pt x="1296" y="272"/>
                      </a:lnTo>
                      <a:lnTo>
                        <a:pt x="1280" y="256"/>
                      </a:lnTo>
                      <a:lnTo>
                        <a:pt x="1264" y="256"/>
                      </a:lnTo>
                      <a:lnTo>
                        <a:pt x="1248" y="240"/>
                      </a:lnTo>
                      <a:lnTo>
                        <a:pt x="1248" y="224"/>
                      </a:lnTo>
                      <a:lnTo>
                        <a:pt x="1232" y="208"/>
                      </a:lnTo>
                      <a:lnTo>
                        <a:pt x="1216" y="208"/>
                      </a:lnTo>
                      <a:lnTo>
                        <a:pt x="1200" y="192"/>
                      </a:lnTo>
                      <a:lnTo>
                        <a:pt x="1184" y="176"/>
                      </a:lnTo>
                      <a:lnTo>
                        <a:pt x="1168" y="160"/>
                      </a:lnTo>
                      <a:lnTo>
                        <a:pt x="1168" y="144"/>
                      </a:lnTo>
                      <a:lnTo>
                        <a:pt x="1152" y="144"/>
                      </a:lnTo>
                      <a:lnTo>
                        <a:pt x="1136" y="128"/>
                      </a:lnTo>
                      <a:lnTo>
                        <a:pt x="1120" y="112"/>
                      </a:lnTo>
                      <a:lnTo>
                        <a:pt x="1104" y="96"/>
                      </a:lnTo>
                      <a:lnTo>
                        <a:pt x="1088" y="80"/>
                      </a:lnTo>
                      <a:lnTo>
                        <a:pt x="1072" y="80"/>
                      </a:lnTo>
                      <a:lnTo>
                        <a:pt x="1072" y="64"/>
                      </a:lnTo>
                      <a:lnTo>
                        <a:pt x="1056" y="64"/>
                      </a:lnTo>
                      <a:lnTo>
                        <a:pt x="1040" y="64"/>
                      </a:lnTo>
                      <a:lnTo>
                        <a:pt x="1024" y="64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992" y="48"/>
                      </a:lnTo>
                      <a:lnTo>
                        <a:pt x="976" y="48"/>
                      </a:lnTo>
                      <a:lnTo>
                        <a:pt x="960" y="48"/>
                      </a:lnTo>
                      <a:lnTo>
                        <a:pt x="960" y="32"/>
                      </a:lnTo>
                      <a:lnTo>
                        <a:pt x="944" y="32"/>
                      </a:lnTo>
                      <a:lnTo>
                        <a:pt x="928" y="32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896" y="16"/>
                      </a:lnTo>
                      <a:lnTo>
                        <a:pt x="880" y="16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16" y="0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68" y="32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20" y="48"/>
                      </a:lnTo>
                      <a:lnTo>
                        <a:pt x="704" y="48"/>
                      </a:lnTo>
                      <a:lnTo>
                        <a:pt x="688" y="48"/>
                      </a:lnTo>
                      <a:lnTo>
                        <a:pt x="704" y="48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</a:path>
                  </a:pathLst>
                </a:custGeom>
                <a:solidFill>
                  <a:srgbClr val="FF00FF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2" name="Freeform 18"/>
                <p:cNvSpPr>
                  <a:spLocks noChangeAspect="1"/>
                </p:cNvSpPr>
                <p:nvPr/>
              </p:nvSpPr>
              <p:spPr bwMode="auto">
                <a:xfrm>
                  <a:off x="4380" y="5804"/>
                  <a:ext cx="1057" cy="849"/>
                </a:xfrm>
                <a:custGeom>
                  <a:avLst/>
                  <a:gdLst/>
                  <a:ahLst/>
                  <a:cxnLst>
                    <a:cxn ang="0">
                      <a:pos x="432" y="32"/>
                    </a:cxn>
                    <a:cxn ang="0">
                      <a:pos x="368" y="64"/>
                    </a:cxn>
                    <a:cxn ang="0">
                      <a:pos x="320" y="96"/>
                    </a:cxn>
                    <a:cxn ang="0">
                      <a:pos x="272" y="128"/>
                    </a:cxn>
                    <a:cxn ang="0">
                      <a:pos x="224" y="160"/>
                    </a:cxn>
                    <a:cxn ang="0">
                      <a:pos x="176" y="192"/>
                    </a:cxn>
                    <a:cxn ang="0">
                      <a:pos x="128" y="224"/>
                    </a:cxn>
                    <a:cxn ang="0">
                      <a:pos x="96" y="256"/>
                    </a:cxn>
                    <a:cxn ang="0">
                      <a:pos x="64" y="288"/>
                    </a:cxn>
                    <a:cxn ang="0">
                      <a:pos x="32" y="336"/>
                    </a:cxn>
                    <a:cxn ang="0">
                      <a:pos x="16" y="384"/>
                    </a:cxn>
                    <a:cxn ang="0">
                      <a:pos x="0" y="432"/>
                    </a:cxn>
                    <a:cxn ang="0">
                      <a:pos x="0" y="480"/>
                    </a:cxn>
                    <a:cxn ang="0">
                      <a:pos x="0" y="528"/>
                    </a:cxn>
                    <a:cxn ang="0">
                      <a:pos x="16" y="576"/>
                    </a:cxn>
                    <a:cxn ang="0">
                      <a:pos x="32" y="624"/>
                    </a:cxn>
                    <a:cxn ang="0">
                      <a:pos x="64" y="672"/>
                    </a:cxn>
                    <a:cxn ang="0">
                      <a:pos x="80" y="720"/>
                    </a:cxn>
                    <a:cxn ang="0">
                      <a:pos x="112" y="752"/>
                    </a:cxn>
                    <a:cxn ang="0">
                      <a:pos x="144" y="784"/>
                    </a:cxn>
                    <a:cxn ang="0">
                      <a:pos x="176" y="800"/>
                    </a:cxn>
                    <a:cxn ang="0">
                      <a:pos x="224" y="816"/>
                    </a:cxn>
                    <a:cxn ang="0">
                      <a:pos x="272" y="832"/>
                    </a:cxn>
                    <a:cxn ang="0">
                      <a:pos x="320" y="832"/>
                    </a:cxn>
                    <a:cxn ang="0">
                      <a:pos x="368" y="832"/>
                    </a:cxn>
                    <a:cxn ang="0">
                      <a:pos x="416" y="848"/>
                    </a:cxn>
                    <a:cxn ang="0">
                      <a:pos x="464" y="848"/>
                    </a:cxn>
                    <a:cxn ang="0">
                      <a:pos x="512" y="832"/>
                    </a:cxn>
                    <a:cxn ang="0">
                      <a:pos x="576" y="816"/>
                    </a:cxn>
                    <a:cxn ang="0">
                      <a:pos x="624" y="800"/>
                    </a:cxn>
                    <a:cxn ang="0">
                      <a:pos x="672" y="784"/>
                    </a:cxn>
                    <a:cxn ang="0">
                      <a:pos x="720" y="768"/>
                    </a:cxn>
                    <a:cxn ang="0">
                      <a:pos x="784" y="752"/>
                    </a:cxn>
                    <a:cxn ang="0">
                      <a:pos x="832" y="736"/>
                    </a:cxn>
                    <a:cxn ang="0">
                      <a:pos x="880" y="720"/>
                    </a:cxn>
                    <a:cxn ang="0">
                      <a:pos x="928" y="688"/>
                    </a:cxn>
                    <a:cxn ang="0">
                      <a:pos x="960" y="640"/>
                    </a:cxn>
                    <a:cxn ang="0">
                      <a:pos x="992" y="608"/>
                    </a:cxn>
                    <a:cxn ang="0">
                      <a:pos x="1024" y="576"/>
                    </a:cxn>
                    <a:cxn ang="0">
                      <a:pos x="1040" y="528"/>
                    </a:cxn>
                    <a:cxn ang="0">
                      <a:pos x="1056" y="480"/>
                    </a:cxn>
                    <a:cxn ang="0">
                      <a:pos x="1056" y="432"/>
                    </a:cxn>
                    <a:cxn ang="0">
                      <a:pos x="1056" y="384"/>
                    </a:cxn>
                    <a:cxn ang="0">
                      <a:pos x="1040" y="336"/>
                    </a:cxn>
                    <a:cxn ang="0">
                      <a:pos x="1024" y="288"/>
                    </a:cxn>
                    <a:cxn ang="0">
                      <a:pos x="992" y="240"/>
                    </a:cxn>
                    <a:cxn ang="0">
                      <a:pos x="960" y="224"/>
                    </a:cxn>
                    <a:cxn ang="0">
                      <a:pos x="928" y="192"/>
                    </a:cxn>
                    <a:cxn ang="0">
                      <a:pos x="896" y="160"/>
                    </a:cxn>
                    <a:cxn ang="0">
                      <a:pos x="864" y="128"/>
                    </a:cxn>
                    <a:cxn ang="0">
                      <a:pos x="848" y="96"/>
                    </a:cxn>
                    <a:cxn ang="0">
                      <a:pos x="816" y="64"/>
                    </a:cxn>
                    <a:cxn ang="0">
                      <a:pos x="768" y="48"/>
                    </a:cxn>
                    <a:cxn ang="0">
                      <a:pos x="720" y="32"/>
                    </a:cxn>
                    <a:cxn ang="0">
                      <a:pos x="672" y="16"/>
                    </a:cxn>
                    <a:cxn ang="0">
                      <a:pos x="624" y="16"/>
                    </a:cxn>
                    <a:cxn ang="0">
                      <a:pos x="576" y="16"/>
                    </a:cxn>
                    <a:cxn ang="0">
                      <a:pos x="528" y="16"/>
                    </a:cxn>
                    <a:cxn ang="0">
                      <a:pos x="496" y="0"/>
                    </a:cxn>
                    <a:cxn ang="0">
                      <a:pos x="464" y="16"/>
                    </a:cxn>
                    <a:cxn ang="0">
                      <a:pos x="448" y="16"/>
                    </a:cxn>
                  </a:cxnLst>
                  <a:rect l="0" t="0" r="r" b="b"/>
                  <a:pathLst>
                    <a:path w="1057" h="849">
                      <a:moveTo>
                        <a:pt x="464" y="16"/>
                      </a:moveTo>
                      <a:lnTo>
                        <a:pt x="448" y="16"/>
                      </a:lnTo>
                      <a:lnTo>
                        <a:pt x="432" y="32"/>
                      </a:lnTo>
                      <a:lnTo>
                        <a:pt x="400" y="48"/>
                      </a:lnTo>
                      <a:lnTo>
                        <a:pt x="384" y="48"/>
                      </a:lnTo>
                      <a:lnTo>
                        <a:pt x="368" y="64"/>
                      </a:lnTo>
                      <a:lnTo>
                        <a:pt x="352" y="80"/>
                      </a:lnTo>
                      <a:lnTo>
                        <a:pt x="336" y="80"/>
                      </a:lnTo>
                      <a:lnTo>
                        <a:pt x="320" y="96"/>
                      </a:lnTo>
                      <a:lnTo>
                        <a:pt x="304" y="112"/>
                      </a:lnTo>
                      <a:lnTo>
                        <a:pt x="288" y="112"/>
                      </a:lnTo>
                      <a:lnTo>
                        <a:pt x="272" y="128"/>
                      </a:lnTo>
                      <a:lnTo>
                        <a:pt x="256" y="144"/>
                      </a:lnTo>
                      <a:lnTo>
                        <a:pt x="240" y="144"/>
                      </a:lnTo>
                      <a:lnTo>
                        <a:pt x="224" y="160"/>
                      </a:lnTo>
                      <a:lnTo>
                        <a:pt x="208" y="176"/>
                      </a:lnTo>
                      <a:lnTo>
                        <a:pt x="192" y="176"/>
                      </a:lnTo>
                      <a:lnTo>
                        <a:pt x="176" y="192"/>
                      </a:lnTo>
                      <a:lnTo>
                        <a:pt x="160" y="208"/>
                      </a:lnTo>
                      <a:lnTo>
                        <a:pt x="144" y="224"/>
                      </a:lnTo>
                      <a:lnTo>
                        <a:pt x="128" y="224"/>
                      </a:lnTo>
                      <a:lnTo>
                        <a:pt x="128" y="240"/>
                      </a:lnTo>
                      <a:lnTo>
                        <a:pt x="112" y="240"/>
                      </a:lnTo>
                      <a:lnTo>
                        <a:pt x="96" y="256"/>
                      </a:lnTo>
                      <a:lnTo>
                        <a:pt x="80" y="272"/>
                      </a:lnTo>
                      <a:lnTo>
                        <a:pt x="64" y="272"/>
                      </a:lnTo>
                      <a:lnTo>
                        <a:pt x="64" y="288"/>
                      </a:lnTo>
                      <a:lnTo>
                        <a:pt x="48" y="304"/>
                      </a:lnTo>
                      <a:lnTo>
                        <a:pt x="32" y="320"/>
                      </a:lnTo>
                      <a:lnTo>
                        <a:pt x="32" y="336"/>
                      </a:lnTo>
                      <a:lnTo>
                        <a:pt x="16" y="352"/>
                      </a:lnTo>
                      <a:lnTo>
                        <a:pt x="16" y="368"/>
                      </a:lnTo>
                      <a:lnTo>
                        <a:pt x="16" y="384"/>
                      </a:lnTo>
                      <a:lnTo>
                        <a:pt x="16" y="400"/>
                      </a:lnTo>
                      <a:lnTo>
                        <a:pt x="0" y="416"/>
                      </a:lnTo>
                      <a:lnTo>
                        <a:pt x="0" y="432"/>
                      </a:lnTo>
                      <a:lnTo>
                        <a:pt x="0" y="448"/>
                      </a:lnTo>
                      <a:lnTo>
                        <a:pt x="0" y="464"/>
                      </a:lnTo>
                      <a:lnTo>
                        <a:pt x="0" y="480"/>
                      </a:lnTo>
                      <a:lnTo>
                        <a:pt x="0" y="496"/>
                      </a:lnTo>
                      <a:lnTo>
                        <a:pt x="0" y="512"/>
                      </a:lnTo>
                      <a:lnTo>
                        <a:pt x="0" y="528"/>
                      </a:lnTo>
                      <a:lnTo>
                        <a:pt x="0" y="544"/>
                      </a:lnTo>
                      <a:lnTo>
                        <a:pt x="16" y="560"/>
                      </a:lnTo>
                      <a:lnTo>
                        <a:pt x="16" y="576"/>
                      </a:lnTo>
                      <a:lnTo>
                        <a:pt x="16" y="592"/>
                      </a:lnTo>
                      <a:lnTo>
                        <a:pt x="32" y="608"/>
                      </a:lnTo>
                      <a:lnTo>
                        <a:pt x="32" y="624"/>
                      </a:lnTo>
                      <a:lnTo>
                        <a:pt x="48" y="640"/>
                      </a:lnTo>
                      <a:lnTo>
                        <a:pt x="48" y="656"/>
                      </a:lnTo>
                      <a:lnTo>
                        <a:pt x="64" y="672"/>
                      </a:lnTo>
                      <a:lnTo>
                        <a:pt x="64" y="688"/>
                      </a:lnTo>
                      <a:lnTo>
                        <a:pt x="80" y="704"/>
                      </a:lnTo>
                      <a:lnTo>
                        <a:pt x="80" y="720"/>
                      </a:lnTo>
                      <a:lnTo>
                        <a:pt x="96" y="720"/>
                      </a:lnTo>
                      <a:lnTo>
                        <a:pt x="96" y="736"/>
                      </a:lnTo>
                      <a:lnTo>
                        <a:pt x="112" y="752"/>
                      </a:lnTo>
                      <a:lnTo>
                        <a:pt x="128" y="768"/>
                      </a:lnTo>
                      <a:lnTo>
                        <a:pt x="128" y="784"/>
                      </a:lnTo>
                      <a:lnTo>
                        <a:pt x="144" y="784"/>
                      </a:lnTo>
                      <a:lnTo>
                        <a:pt x="160" y="784"/>
                      </a:lnTo>
                      <a:lnTo>
                        <a:pt x="160" y="800"/>
                      </a:lnTo>
                      <a:lnTo>
                        <a:pt x="176" y="800"/>
                      </a:lnTo>
                      <a:lnTo>
                        <a:pt x="192" y="800"/>
                      </a:lnTo>
                      <a:lnTo>
                        <a:pt x="208" y="816"/>
                      </a:lnTo>
                      <a:lnTo>
                        <a:pt x="224" y="816"/>
                      </a:lnTo>
                      <a:lnTo>
                        <a:pt x="240" y="816"/>
                      </a:lnTo>
                      <a:lnTo>
                        <a:pt x="256" y="832"/>
                      </a:lnTo>
                      <a:lnTo>
                        <a:pt x="272" y="832"/>
                      </a:lnTo>
                      <a:lnTo>
                        <a:pt x="288" y="832"/>
                      </a:lnTo>
                      <a:lnTo>
                        <a:pt x="304" y="832"/>
                      </a:lnTo>
                      <a:lnTo>
                        <a:pt x="320" y="832"/>
                      </a:lnTo>
                      <a:lnTo>
                        <a:pt x="336" y="832"/>
                      </a:lnTo>
                      <a:lnTo>
                        <a:pt x="352" y="832"/>
                      </a:lnTo>
                      <a:lnTo>
                        <a:pt x="368" y="832"/>
                      </a:lnTo>
                      <a:lnTo>
                        <a:pt x="384" y="832"/>
                      </a:lnTo>
                      <a:lnTo>
                        <a:pt x="400" y="848"/>
                      </a:lnTo>
                      <a:lnTo>
                        <a:pt x="416" y="848"/>
                      </a:lnTo>
                      <a:lnTo>
                        <a:pt x="432" y="848"/>
                      </a:lnTo>
                      <a:lnTo>
                        <a:pt x="448" y="848"/>
                      </a:lnTo>
                      <a:lnTo>
                        <a:pt x="464" y="848"/>
                      </a:lnTo>
                      <a:lnTo>
                        <a:pt x="480" y="848"/>
                      </a:lnTo>
                      <a:lnTo>
                        <a:pt x="496" y="848"/>
                      </a:lnTo>
                      <a:lnTo>
                        <a:pt x="512" y="832"/>
                      </a:lnTo>
                      <a:lnTo>
                        <a:pt x="528" y="832"/>
                      </a:lnTo>
                      <a:lnTo>
                        <a:pt x="560" y="832"/>
                      </a:lnTo>
                      <a:lnTo>
                        <a:pt x="576" y="816"/>
                      </a:lnTo>
                      <a:lnTo>
                        <a:pt x="592" y="816"/>
                      </a:lnTo>
                      <a:lnTo>
                        <a:pt x="608" y="816"/>
                      </a:lnTo>
                      <a:lnTo>
                        <a:pt x="624" y="800"/>
                      </a:lnTo>
                      <a:lnTo>
                        <a:pt x="640" y="800"/>
                      </a:lnTo>
                      <a:lnTo>
                        <a:pt x="656" y="800"/>
                      </a:lnTo>
                      <a:lnTo>
                        <a:pt x="672" y="784"/>
                      </a:lnTo>
                      <a:lnTo>
                        <a:pt x="688" y="784"/>
                      </a:lnTo>
                      <a:lnTo>
                        <a:pt x="704" y="784"/>
                      </a:lnTo>
                      <a:lnTo>
                        <a:pt x="720" y="768"/>
                      </a:lnTo>
                      <a:lnTo>
                        <a:pt x="736" y="768"/>
                      </a:lnTo>
                      <a:lnTo>
                        <a:pt x="768" y="768"/>
                      </a:lnTo>
                      <a:lnTo>
                        <a:pt x="784" y="752"/>
                      </a:lnTo>
                      <a:lnTo>
                        <a:pt x="800" y="752"/>
                      </a:lnTo>
                      <a:lnTo>
                        <a:pt x="816" y="752"/>
                      </a:lnTo>
                      <a:lnTo>
                        <a:pt x="832" y="736"/>
                      </a:lnTo>
                      <a:lnTo>
                        <a:pt x="848" y="736"/>
                      </a:lnTo>
                      <a:lnTo>
                        <a:pt x="864" y="720"/>
                      </a:lnTo>
                      <a:lnTo>
                        <a:pt x="880" y="720"/>
                      </a:lnTo>
                      <a:lnTo>
                        <a:pt x="896" y="704"/>
                      </a:lnTo>
                      <a:lnTo>
                        <a:pt x="912" y="688"/>
                      </a:lnTo>
                      <a:lnTo>
                        <a:pt x="928" y="688"/>
                      </a:lnTo>
                      <a:lnTo>
                        <a:pt x="944" y="672"/>
                      </a:lnTo>
                      <a:lnTo>
                        <a:pt x="944" y="656"/>
                      </a:lnTo>
                      <a:lnTo>
                        <a:pt x="960" y="640"/>
                      </a:lnTo>
                      <a:lnTo>
                        <a:pt x="976" y="640"/>
                      </a:lnTo>
                      <a:lnTo>
                        <a:pt x="976" y="624"/>
                      </a:lnTo>
                      <a:lnTo>
                        <a:pt x="992" y="608"/>
                      </a:lnTo>
                      <a:lnTo>
                        <a:pt x="1008" y="608"/>
                      </a:lnTo>
                      <a:lnTo>
                        <a:pt x="1008" y="592"/>
                      </a:lnTo>
                      <a:lnTo>
                        <a:pt x="1024" y="576"/>
                      </a:lnTo>
                      <a:lnTo>
                        <a:pt x="1040" y="560"/>
                      </a:lnTo>
                      <a:lnTo>
                        <a:pt x="1040" y="544"/>
                      </a:lnTo>
                      <a:lnTo>
                        <a:pt x="1040" y="528"/>
                      </a:lnTo>
                      <a:lnTo>
                        <a:pt x="1056" y="512"/>
                      </a:lnTo>
                      <a:lnTo>
                        <a:pt x="1056" y="496"/>
                      </a:lnTo>
                      <a:lnTo>
                        <a:pt x="1056" y="480"/>
                      </a:lnTo>
                      <a:lnTo>
                        <a:pt x="1056" y="464"/>
                      </a:lnTo>
                      <a:lnTo>
                        <a:pt x="1056" y="448"/>
                      </a:lnTo>
                      <a:lnTo>
                        <a:pt x="1056" y="432"/>
                      </a:lnTo>
                      <a:lnTo>
                        <a:pt x="1056" y="416"/>
                      </a:lnTo>
                      <a:lnTo>
                        <a:pt x="1056" y="400"/>
                      </a:lnTo>
                      <a:lnTo>
                        <a:pt x="1056" y="384"/>
                      </a:lnTo>
                      <a:lnTo>
                        <a:pt x="1056" y="368"/>
                      </a:lnTo>
                      <a:lnTo>
                        <a:pt x="1040" y="352"/>
                      </a:lnTo>
                      <a:lnTo>
                        <a:pt x="1040" y="336"/>
                      </a:lnTo>
                      <a:lnTo>
                        <a:pt x="1040" y="320"/>
                      </a:lnTo>
                      <a:lnTo>
                        <a:pt x="1024" y="304"/>
                      </a:lnTo>
                      <a:lnTo>
                        <a:pt x="1024" y="288"/>
                      </a:lnTo>
                      <a:lnTo>
                        <a:pt x="1024" y="272"/>
                      </a:lnTo>
                      <a:lnTo>
                        <a:pt x="1008" y="256"/>
                      </a:lnTo>
                      <a:lnTo>
                        <a:pt x="992" y="240"/>
                      </a:lnTo>
                      <a:lnTo>
                        <a:pt x="976" y="240"/>
                      </a:lnTo>
                      <a:lnTo>
                        <a:pt x="976" y="224"/>
                      </a:lnTo>
                      <a:lnTo>
                        <a:pt x="960" y="224"/>
                      </a:lnTo>
                      <a:lnTo>
                        <a:pt x="960" y="208"/>
                      </a:lnTo>
                      <a:lnTo>
                        <a:pt x="944" y="208"/>
                      </a:lnTo>
                      <a:lnTo>
                        <a:pt x="928" y="192"/>
                      </a:lnTo>
                      <a:lnTo>
                        <a:pt x="912" y="176"/>
                      </a:lnTo>
                      <a:lnTo>
                        <a:pt x="912" y="160"/>
                      </a:lnTo>
                      <a:lnTo>
                        <a:pt x="896" y="160"/>
                      </a:lnTo>
                      <a:lnTo>
                        <a:pt x="880" y="144"/>
                      </a:lnTo>
                      <a:lnTo>
                        <a:pt x="880" y="128"/>
                      </a:lnTo>
                      <a:lnTo>
                        <a:pt x="864" y="128"/>
                      </a:lnTo>
                      <a:lnTo>
                        <a:pt x="864" y="112"/>
                      </a:lnTo>
                      <a:lnTo>
                        <a:pt x="848" y="112"/>
                      </a:lnTo>
                      <a:lnTo>
                        <a:pt x="848" y="96"/>
                      </a:lnTo>
                      <a:lnTo>
                        <a:pt x="832" y="96"/>
                      </a:lnTo>
                      <a:lnTo>
                        <a:pt x="832" y="80"/>
                      </a:lnTo>
                      <a:lnTo>
                        <a:pt x="816" y="64"/>
                      </a:lnTo>
                      <a:lnTo>
                        <a:pt x="800" y="64"/>
                      </a:lnTo>
                      <a:lnTo>
                        <a:pt x="784" y="48"/>
                      </a:lnTo>
                      <a:lnTo>
                        <a:pt x="768" y="48"/>
                      </a:lnTo>
                      <a:lnTo>
                        <a:pt x="752" y="48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72" y="16"/>
                      </a:lnTo>
                      <a:lnTo>
                        <a:pt x="656" y="16"/>
                      </a:lnTo>
                      <a:lnTo>
                        <a:pt x="640" y="16"/>
                      </a:lnTo>
                      <a:lnTo>
                        <a:pt x="624" y="16"/>
                      </a:lnTo>
                      <a:lnTo>
                        <a:pt x="608" y="16"/>
                      </a:lnTo>
                      <a:lnTo>
                        <a:pt x="592" y="16"/>
                      </a:lnTo>
                      <a:lnTo>
                        <a:pt x="576" y="16"/>
                      </a:lnTo>
                      <a:lnTo>
                        <a:pt x="560" y="16"/>
                      </a:lnTo>
                      <a:lnTo>
                        <a:pt x="544" y="16"/>
                      </a:lnTo>
                      <a:lnTo>
                        <a:pt x="528" y="16"/>
                      </a:lnTo>
                      <a:lnTo>
                        <a:pt x="512" y="16"/>
                      </a:lnTo>
                      <a:lnTo>
                        <a:pt x="496" y="16"/>
                      </a:lnTo>
                      <a:lnTo>
                        <a:pt x="496" y="0"/>
                      </a:lnTo>
                      <a:lnTo>
                        <a:pt x="480" y="0"/>
                      </a:lnTo>
                      <a:lnTo>
                        <a:pt x="480" y="16"/>
                      </a:lnTo>
                      <a:lnTo>
                        <a:pt x="464" y="16"/>
                      </a:lnTo>
                      <a:lnTo>
                        <a:pt x="448" y="16"/>
                      </a:lnTo>
                      <a:lnTo>
                        <a:pt x="432" y="16"/>
                      </a:lnTo>
                      <a:lnTo>
                        <a:pt x="448" y="16"/>
                      </a:lnTo>
                    </a:path>
                  </a:pathLst>
                </a:custGeom>
                <a:solidFill>
                  <a:srgbClr val="800080"/>
                </a:solidFill>
                <a:ln w="1905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13" name="Rectangle 29"/>
              <p:cNvSpPr>
                <a:spLocks noChangeArrowheads="1"/>
              </p:cNvSpPr>
              <p:nvPr/>
            </p:nvSpPr>
            <p:spPr bwMode="auto">
              <a:xfrm>
                <a:off x="1488" y="2832"/>
                <a:ext cx="912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>
                    <a:latin typeface="Arial" charset="0"/>
                  </a:rPr>
                  <a:t>Plasma Cell</a:t>
                </a:r>
              </a:p>
            </p:txBody>
          </p:sp>
        </p:grpSp>
        <p:grpSp>
          <p:nvGrpSpPr>
            <p:cNvPr id="16452" name="Group 68"/>
            <p:cNvGrpSpPr>
              <a:grpSpLocks/>
            </p:cNvGrpSpPr>
            <p:nvPr/>
          </p:nvGrpSpPr>
          <p:grpSpPr bwMode="auto">
            <a:xfrm>
              <a:off x="624" y="2544"/>
              <a:ext cx="1920" cy="336"/>
              <a:chOff x="624" y="2544"/>
              <a:chExt cx="1920" cy="336"/>
            </a:xfrm>
          </p:grpSpPr>
          <p:sp>
            <p:nvSpPr>
              <p:cNvPr id="16450" name="Line 66"/>
              <p:cNvSpPr>
                <a:spLocks noChangeShapeType="1"/>
              </p:cNvSpPr>
              <p:nvPr/>
            </p:nvSpPr>
            <p:spPr bwMode="auto">
              <a:xfrm>
                <a:off x="624" y="2544"/>
                <a:ext cx="1920" cy="0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1" name="Line 67"/>
              <p:cNvSpPr>
                <a:spLocks noChangeShapeType="1"/>
              </p:cNvSpPr>
              <p:nvPr/>
            </p:nvSpPr>
            <p:spPr bwMode="auto">
              <a:xfrm>
                <a:off x="2544" y="2544"/>
                <a:ext cx="0" cy="336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563" name="Group 179"/>
          <p:cNvGrpSpPr>
            <a:grpSpLocks/>
          </p:cNvGrpSpPr>
          <p:nvPr/>
        </p:nvGrpSpPr>
        <p:grpSpPr bwMode="auto">
          <a:xfrm>
            <a:off x="5029200" y="4038600"/>
            <a:ext cx="3867150" cy="2325688"/>
            <a:chOff x="3168" y="2544"/>
            <a:chExt cx="2436" cy="1465"/>
          </a:xfrm>
        </p:grpSpPr>
        <p:sp>
          <p:nvSpPr>
            <p:cNvPr id="16453" name="Line 69"/>
            <p:cNvSpPr>
              <a:spLocks noChangeShapeType="1"/>
            </p:cNvSpPr>
            <p:nvPr/>
          </p:nvSpPr>
          <p:spPr bwMode="auto">
            <a:xfrm>
              <a:off x="3168" y="3312"/>
              <a:ext cx="576" cy="0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554" name="Group 170"/>
            <p:cNvGrpSpPr>
              <a:grpSpLocks/>
            </p:cNvGrpSpPr>
            <p:nvPr/>
          </p:nvGrpSpPr>
          <p:grpSpPr bwMode="auto">
            <a:xfrm>
              <a:off x="3782" y="2544"/>
              <a:ext cx="1822" cy="1465"/>
              <a:chOff x="3782" y="2544"/>
              <a:chExt cx="1822" cy="1465"/>
            </a:xfrm>
          </p:grpSpPr>
          <p:grpSp>
            <p:nvGrpSpPr>
              <p:cNvPr id="16454" name="Group 70"/>
              <p:cNvGrpSpPr>
                <a:grpSpLocks noChangeAspect="1"/>
              </p:cNvGrpSpPr>
              <p:nvPr/>
            </p:nvGrpSpPr>
            <p:grpSpPr bwMode="auto">
              <a:xfrm>
                <a:off x="3936" y="2544"/>
                <a:ext cx="756" cy="756"/>
                <a:chOff x="7020" y="4320"/>
                <a:chExt cx="2700" cy="2700"/>
              </a:xfrm>
            </p:grpSpPr>
            <p:grpSp>
              <p:nvGrpSpPr>
                <p:cNvPr id="16455" name="Group 71"/>
                <p:cNvGrpSpPr>
                  <a:grpSpLocks noChangeAspect="1"/>
                </p:cNvGrpSpPr>
                <p:nvPr/>
              </p:nvGrpSpPr>
              <p:grpSpPr bwMode="auto">
                <a:xfrm>
                  <a:off x="7020" y="468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56" name="Line 7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57" name="Line 7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58" name="Line 7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59" name="Group 75"/>
                <p:cNvGrpSpPr>
                  <a:grpSpLocks noChangeAspect="1"/>
                </p:cNvGrpSpPr>
                <p:nvPr/>
              </p:nvGrpSpPr>
              <p:grpSpPr bwMode="auto">
                <a:xfrm rot="16276381">
                  <a:off x="71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60" name="Line 7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61" name="Line 7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62" name="Line 7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63" name="Group 79"/>
                <p:cNvGrpSpPr>
                  <a:grpSpLocks noChangeAspect="1"/>
                </p:cNvGrpSpPr>
                <p:nvPr/>
              </p:nvGrpSpPr>
              <p:grpSpPr bwMode="auto">
                <a:xfrm rot="1590570">
                  <a:off x="8820" y="486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64" name="Line 8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65" name="Line 8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66" name="Line 8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67" name="Group 83"/>
                <p:cNvGrpSpPr>
                  <a:grpSpLocks noChangeAspect="1"/>
                </p:cNvGrpSpPr>
                <p:nvPr/>
              </p:nvGrpSpPr>
              <p:grpSpPr bwMode="auto">
                <a:xfrm rot="8097361">
                  <a:off x="7740" y="504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68" name="Line 8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69" name="Line 8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70" name="Line 8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71" name="Group 87"/>
                <p:cNvGrpSpPr>
                  <a:grpSpLocks noChangeAspect="1"/>
                </p:cNvGrpSpPr>
                <p:nvPr/>
              </p:nvGrpSpPr>
              <p:grpSpPr bwMode="auto">
                <a:xfrm rot="12789392">
                  <a:off x="738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72" name="Line 8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73" name="Line 8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74" name="Line 9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75" name="Group 91"/>
                <p:cNvGrpSpPr>
                  <a:grpSpLocks noChangeAspect="1"/>
                </p:cNvGrpSpPr>
                <p:nvPr/>
              </p:nvGrpSpPr>
              <p:grpSpPr bwMode="auto">
                <a:xfrm rot="4018256">
                  <a:off x="89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76" name="Line 9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77" name="Line 9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78" name="Line 9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79" name="Group 95"/>
                <p:cNvGrpSpPr>
                  <a:grpSpLocks noChangeAspect="1"/>
                </p:cNvGrpSpPr>
                <p:nvPr/>
              </p:nvGrpSpPr>
              <p:grpSpPr bwMode="auto">
                <a:xfrm>
                  <a:off x="846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80" name="Line 9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1" name="Line 9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2" name="Line 9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83" name="Group 99"/>
                <p:cNvGrpSpPr>
                  <a:grpSpLocks noChangeAspect="1"/>
                </p:cNvGrpSpPr>
                <p:nvPr/>
              </p:nvGrpSpPr>
              <p:grpSpPr bwMode="auto">
                <a:xfrm rot="4872046">
                  <a:off x="8010" y="423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84" name="Line 10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5" name="Line 10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86" name="Line 10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6487" name="Group 103"/>
              <p:cNvGrpSpPr>
                <a:grpSpLocks noChangeAspect="1"/>
              </p:cNvGrpSpPr>
              <p:nvPr/>
            </p:nvGrpSpPr>
            <p:grpSpPr bwMode="auto">
              <a:xfrm rot="3671751">
                <a:off x="4848" y="2544"/>
                <a:ext cx="756" cy="756"/>
                <a:chOff x="7020" y="4320"/>
                <a:chExt cx="2700" cy="2700"/>
              </a:xfrm>
            </p:grpSpPr>
            <p:grpSp>
              <p:nvGrpSpPr>
                <p:cNvPr id="16488" name="Group 104"/>
                <p:cNvGrpSpPr>
                  <a:grpSpLocks noChangeAspect="1"/>
                </p:cNvGrpSpPr>
                <p:nvPr/>
              </p:nvGrpSpPr>
              <p:grpSpPr bwMode="auto">
                <a:xfrm>
                  <a:off x="7020" y="468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89" name="Line 10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0" name="Line 10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1" name="Line 10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92" name="Group 108"/>
                <p:cNvGrpSpPr>
                  <a:grpSpLocks noChangeAspect="1"/>
                </p:cNvGrpSpPr>
                <p:nvPr/>
              </p:nvGrpSpPr>
              <p:grpSpPr bwMode="auto">
                <a:xfrm rot="16276381">
                  <a:off x="71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93" name="Line 10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4" name="Line 11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5" name="Line 11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496" name="Group 112"/>
                <p:cNvGrpSpPr>
                  <a:grpSpLocks noChangeAspect="1"/>
                </p:cNvGrpSpPr>
                <p:nvPr/>
              </p:nvGrpSpPr>
              <p:grpSpPr bwMode="auto">
                <a:xfrm rot="1590570">
                  <a:off x="8820" y="4860"/>
                  <a:ext cx="720" cy="900"/>
                  <a:chOff x="7020" y="4680"/>
                  <a:chExt cx="720" cy="1260"/>
                </a:xfrm>
              </p:grpSpPr>
              <p:sp>
                <p:nvSpPr>
                  <p:cNvPr id="16497" name="Line 11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8" name="Line 114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99" name="Line 11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00" name="Group 116"/>
                <p:cNvGrpSpPr>
                  <a:grpSpLocks noChangeAspect="1"/>
                </p:cNvGrpSpPr>
                <p:nvPr/>
              </p:nvGrpSpPr>
              <p:grpSpPr bwMode="auto">
                <a:xfrm rot="8097361">
                  <a:off x="7740" y="504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01" name="Line 11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02" name="Line 118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03" name="Line 11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04" name="Group 120"/>
                <p:cNvGrpSpPr>
                  <a:grpSpLocks noChangeAspect="1"/>
                </p:cNvGrpSpPr>
                <p:nvPr/>
              </p:nvGrpSpPr>
              <p:grpSpPr bwMode="auto">
                <a:xfrm rot="12789392">
                  <a:off x="738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05" name="Line 12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06" name="Line 12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07" name="Line 12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08" name="Group 124"/>
                <p:cNvGrpSpPr>
                  <a:grpSpLocks noChangeAspect="1"/>
                </p:cNvGrpSpPr>
                <p:nvPr/>
              </p:nvGrpSpPr>
              <p:grpSpPr bwMode="auto">
                <a:xfrm rot="4018256">
                  <a:off x="89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09" name="Line 12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0" name="Line 12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1" name="Line 12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12" name="Group 128"/>
                <p:cNvGrpSpPr>
                  <a:grpSpLocks noChangeAspect="1"/>
                </p:cNvGrpSpPr>
                <p:nvPr/>
              </p:nvGrpSpPr>
              <p:grpSpPr bwMode="auto">
                <a:xfrm>
                  <a:off x="846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13" name="Line 12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4" name="Line 13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5" name="Line 13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16" name="Group 132"/>
                <p:cNvGrpSpPr>
                  <a:grpSpLocks noChangeAspect="1"/>
                </p:cNvGrpSpPr>
                <p:nvPr/>
              </p:nvGrpSpPr>
              <p:grpSpPr bwMode="auto">
                <a:xfrm rot="4872046">
                  <a:off x="8010" y="423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17" name="Line 13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8" name="Line 134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19" name="Line 13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16520" name="Group 136"/>
              <p:cNvGrpSpPr>
                <a:grpSpLocks noChangeAspect="1"/>
              </p:cNvGrpSpPr>
              <p:nvPr/>
            </p:nvGrpSpPr>
            <p:grpSpPr bwMode="auto">
              <a:xfrm rot="18545852">
                <a:off x="4368" y="3072"/>
                <a:ext cx="756" cy="756"/>
                <a:chOff x="7020" y="4320"/>
                <a:chExt cx="2700" cy="2700"/>
              </a:xfrm>
            </p:grpSpPr>
            <p:grpSp>
              <p:nvGrpSpPr>
                <p:cNvPr id="16521" name="Group 137"/>
                <p:cNvGrpSpPr>
                  <a:grpSpLocks noChangeAspect="1"/>
                </p:cNvGrpSpPr>
                <p:nvPr/>
              </p:nvGrpSpPr>
              <p:grpSpPr bwMode="auto">
                <a:xfrm>
                  <a:off x="7020" y="468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22" name="Line 13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23" name="Line 13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24" name="Line 14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25" name="Group 141"/>
                <p:cNvGrpSpPr>
                  <a:grpSpLocks noChangeAspect="1"/>
                </p:cNvGrpSpPr>
                <p:nvPr/>
              </p:nvGrpSpPr>
              <p:grpSpPr bwMode="auto">
                <a:xfrm rot="16276381">
                  <a:off x="71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26" name="Line 14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27" name="Line 14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28" name="Line 14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29" name="Group 145"/>
                <p:cNvGrpSpPr>
                  <a:grpSpLocks noChangeAspect="1"/>
                </p:cNvGrpSpPr>
                <p:nvPr/>
              </p:nvGrpSpPr>
              <p:grpSpPr bwMode="auto">
                <a:xfrm rot="1590570">
                  <a:off x="8820" y="486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30" name="Line 14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31" name="Line 14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32" name="Line 14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33" name="Group 149"/>
                <p:cNvGrpSpPr>
                  <a:grpSpLocks noChangeAspect="1"/>
                </p:cNvGrpSpPr>
                <p:nvPr/>
              </p:nvGrpSpPr>
              <p:grpSpPr bwMode="auto">
                <a:xfrm rot="8097361">
                  <a:off x="7740" y="504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34" name="Line 15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35" name="Line 15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36" name="Line 15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37" name="Group 153"/>
                <p:cNvGrpSpPr>
                  <a:grpSpLocks noChangeAspect="1"/>
                </p:cNvGrpSpPr>
                <p:nvPr/>
              </p:nvGrpSpPr>
              <p:grpSpPr bwMode="auto">
                <a:xfrm rot="12789392">
                  <a:off x="738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38" name="Line 15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39" name="Line 15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40" name="Line 15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41" name="Group 157"/>
                <p:cNvGrpSpPr>
                  <a:grpSpLocks noChangeAspect="1"/>
                </p:cNvGrpSpPr>
                <p:nvPr/>
              </p:nvGrpSpPr>
              <p:grpSpPr bwMode="auto">
                <a:xfrm rot="4018256">
                  <a:off x="8910" y="549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42" name="Line 15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43" name="Line 15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44" name="Line 16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45" name="Group 161"/>
                <p:cNvGrpSpPr>
                  <a:grpSpLocks noChangeAspect="1"/>
                </p:cNvGrpSpPr>
                <p:nvPr/>
              </p:nvGrpSpPr>
              <p:grpSpPr bwMode="auto">
                <a:xfrm>
                  <a:off x="8460" y="612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46" name="Line 16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47" name="Line 163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48" name="Line 16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549" name="Group 165"/>
                <p:cNvGrpSpPr>
                  <a:grpSpLocks noChangeAspect="1"/>
                </p:cNvGrpSpPr>
                <p:nvPr/>
              </p:nvGrpSpPr>
              <p:grpSpPr bwMode="auto">
                <a:xfrm rot="4872046">
                  <a:off x="8010" y="4230"/>
                  <a:ext cx="720" cy="900"/>
                  <a:chOff x="7020" y="4680"/>
                  <a:chExt cx="720" cy="1260"/>
                </a:xfrm>
              </p:grpSpPr>
              <p:sp>
                <p:nvSpPr>
                  <p:cNvPr id="16550" name="Line 16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2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51" name="Line 16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380" y="4680"/>
                    <a:ext cx="360" cy="54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52" name="Line 16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380" y="5220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6553" name="Text Box 169"/>
              <p:cNvSpPr txBox="1">
                <a:spLocks noChangeArrowheads="1"/>
              </p:cNvSpPr>
              <p:nvPr/>
            </p:nvSpPr>
            <p:spPr bwMode="auto">
              <a:xfrm>
                <a:off x="3782" y="3721"/>
                <a:ext cx="101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Antibodies</a:t>
                </a:r>
              </a:p>
            </p:txBody>
          </p:sp>
        </p:grpSp>
      </p:grpSp>
      <p:sp>
        <p:nvSpPr>
          <p:cNvPr id="16555" name="Text Box 171"/>
          <p:cNvSpPr txBox="1">
            <a:spLocks noChangeArrowheads="1"/>
          </p:cNvSpPr>
          <p:nvPr/>
        </p:nvSpPr>
        <p:spPr bwMode="auto">
          <a:xfrm>
            <a:off x="2738438" y="2819400"/>
            <a:ext cx="3578225" cy="955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800">
                <a:latin typeface="Arial" charset="0"/>
              </a:rPr>
              <a:t>Antibody Production: </a:t>
            </a:r>
          </a:p>
          <a:p>
            <a:pPr algn="ctr"/>
            <a:r>
              <a:rPr lang="en-GB" sz="2800">
                <a:latin typeface="Arial" charset="0"/>
              </a:rPr>
              <a:t>Summary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5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6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6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6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6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93725" y="549275"/>
            <a:ext cx="81692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>
                <a:latin typeface="Arial" charset="0"/>
              </a:rPr>
              <a:t>The blood contains two types of white blood cell or </a:t>
            </a:r>
            <a:r>
              <a:rPr lang="en-GB" sz="3200" u="sng">
                <a:latin typeface="Arial" charset="0"/>
              </a:rPr>
              <a:t>leukocyte</a:t>
            </a:r>
            <a:endParaRPr lang="en-GB" sz="3200"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1981200"/>
            <a:ext cx="816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 u="sng">
                <a:latin typeface="Arial" charset="0"/>
              </a:rPr>
              <a:t>Phagocytes</a:t>
            </a:r>
            <a:r>
              <a:rPr lang="en-GB" sz="3200">
                <a:latin typeface="Arial" charset="0"/>
              </a:rPr>
              <a:t> ingest bacteria by </a:t>
            </a:r>
            <a:r>
              <a:rPr lang="en-GB" sz="3200" i="1">
                <a:latin typeface="Arial" charset="0"/>
              </a:rPr>
              <a:t>endocytosis</a:t>
            </a:r>
            <a:endParaRPr lang="en-GB" sz="3200" u="sng">
              <a:latin typeface="Arial" charset="0"/>
            </a:endParaRP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533400" y="2971800"/>
            <a:ext cx="1681163" cy="1006475"/>
            <a:chOff x="3080" y="2336"/>
            <a:chExt cx="2648" cy="1585"/>
          </a:xfrm>
        </p:grpSpPr>
        <p:sp>
          <p:nvSpPr>
            <p:cNvPr id="3079" name="Freeform 7"/>
            <p:cNvSpPr>
              <a:spLocks/>
            </p:cNvSpPr>
            <p:nvPr/>
          </p:nvSpPr>
          <p:spPr bwMode="auto">
            <a:xfrm>
              <a:off x="3080" y="2336"/>
              <a:ext cx="2321" cy="1585"/>
            </a:xfrm>
            <a:custGeom>
              <a:avLst/>
              <a:gdLst/>
              <a:ahLst/>
              <a:cxnLst>
                <a:cxn ang="0">
                  <a:pos x="1872" y="32"/>
                </a:cxn>
                <a:cxn ang="0">
                  <a:pos x="1776" y="48"/>
                </a:cxn>
                <a:cxn ang="0">
                  <a:pos x="1664" y="48"/>
                </a:cxn>
                <a:cxn ang="0">
                  <a:pos x="1536" y="32"/>
                </a:cxn>
                <a:cxn ang="0">
                  <a:pos x="1376" y="0"/>
                </a:cxn>
                <a:cxn ang="0">
                  <a:pos x="1216" y="0"/>
                </a:cxn>
                <a:cxn ang="0">
                  <a:pos x="1072" y="16"/>
                </a:cxn>
                <a:cxn ang="0">
                  <a:pos x="912" y="32"/>
                </a:cxn>
                <a:cxn ang="0">
                  <a:pos x="752" y="48"/>
                </a:cxn>
                <a:cxn ang="0">
                  <a:pos x="576" y="96"/>
                </a:cxn>
                <a:cxn ang="0">
                  <a:pos x="416" y="144"/>
                </a:cxn>
                <a:cxn ang="0">
                  <a:pos x="288" y="224"/>
                </a:cxn>
                <a:cxn ang="0">
                  <a:pos x="160" y="320"/>
                </a:cxn>
                <a:cxn ang="0">
                  <a:pos x="64" y="432"/>
                </a:cxn>
                <a:cxn ang="0">
                  <a:pos x="16" y="576"/>
                </a:cxn>
                <a:cxn ang="0">
                  <a:pos x="0" y="752"/>
                </a:cxn>
                <a:cxn ang="0">
                  <a:pos x="16" y="928"/>
                </a:cxn>
                <a:cxn ang="0">
                  <a:pos x="48" y="1088"/>
                </a:cxn>
                <a:cxn ang="0">
                  <a:pos x="112" y="1232"/>
                </a:cxn>
                <a:cxn ang="0">
                  <a:pos x="224" y="1392"/>
                </a:cxn>
                <a:cxn ang="0">
                  <a:pos x="416" y="1488"/>
                </a:cxn>
                <a:cxn ang="0">
                  <a:pos x="672" y="1552"/>
                </a:cxn>
                <a:cxn ang="0">
                  <a:pos x="864" y="1584"/>
                </a:cxn>
                <a:cxn ang="0">
                  <a:pos x="1024" y="1568"/>
                </a:cxn>
                <a:cxn ang="0">
                  <a:pos x="1184" y="1536"/>
                </a:cxn>
                <a:cxn ang="0">
                  <a:pos x="1376" y="1552"/>
                </a:cxn>
                <a:cxn ang="0">
                  <a:pos x="1552" y="1568"/>
                </a:cxn>
                <a:cxn ang="0">
                  <a:pos x="1680" y="1584"/>
                </a:cxn>
                <a:cxn ang="0">
                  <a:pos x="1792" y="1584"/>
                </a:cxn>
                <a:cxn ang="0">
                  <a:pos x="1888" y="1584"/>
                </a:cxn>
                <a:cxn ang="0">
                  <a:pos x="1968" y="1584"/>
                </a:cxn>
                <a:cxn ang="0">
                  <a:pos x="2048" y="1568"/>
                </a:cxn>
                <a:cxn ang="0">
                  <a:pos x="2128" y="1536"/>
                </a:cxn>
                <a:cxn ang="0">
                  <a:pos x="2192" y="1504"/>
                </a:cxn>
                <a:cxn ang="0">
                  <a:pos x="2272" y="1440"/>
                </a:cxn>
                <a:cxn ang="0">
                  <a:pos x="2288" y="1376"/>
                </a:cxn>
                <a:cxn ang="0">
                  <a:pos x="2320" y="1296"/>
                </a:cxn>
                <a:cxn ang="0">
                  <a:pos x="2320" y="1216"/>
                </a:cxn>
                <a:cxn ang="0">
                  <a:pos x="2288" y="1152"/>
                </a:cxn>
                <a:cxn ang="0">
                  <a:pos x="2240" y="1088"/>
                </a:cxn>
                <a:cxn ang="0">
                  <a:pos x="2192" y="1008"/>
                </a:cxn>
                <a:cxn ang="0">
                  <a:pos x="2128" y="944"/>
                </a:cxn>
                <a:cxn ang="0">
                  <a:pos x="2048" y="912"/>
                </a:cxn>
                <a:cxn ang="0">
                  <a:pos x="1968" y="880"/>
                </a:cxn>
                <a:cxn ang="0">
                  <a:pos x="1904" y="832"/>
                </a:cxn>
                <a:cxn ang="0">
                  <a:pos x="1872" y="768"/>
                </a:cxn>
                <a:cxn ang="0">
                  <a:pos x="1856" y="688"/>
                </a:cxn>
                <a:cxn ang="0">
                  <a:pos x="1872" y="608"/>
                </a:cxn>
                <a:cxn ang="0">
                  <a:pos x="1920" y="528"/>
                </a:cxn>
                <a:cxn ang="0">
                  <a:pos x="1968" y="496"/>
                </a:cxn>
                <a:cxn ang="0">
                  <a:pos x="2048" y="464"/>
                </a:cxn>
                <a:cxn ang="0">
                  <a:pos x="2096" y="432"/>
                </a:cxn>
                <a:cxn ang="0">
                  <a:pos x="2128" y="384"/>
                </a:cxn>
                <a:cxn ang="0">
                  <a:pos x="2176" y="304"/>
                </a:cxn>
                <a:cxn ang="0">
                  <a:pos x="2176" y="224"/>
                </a:cxn>
                <a:cxn ang="0">
                  <a:pos x="2144" y="160"/>
                </a:cxn>
                <a:cxn ang="0">
                  <a:pos x="2112" y="112"/>
                </a:cxn>
                <a:cxn ang="0">
                  <a:pos x="2064" y="80"/>
                </a:cxn>
                <a:cxn ang="0">
                  <a:pos x="2016" y="48"/>
                </a:cxn>
                <a:cxn ang="0">
                  <a:pos x="1952" y="32"/>
                </a:cxn>
                <a:cxn ang="0">
                  <a:pos x="1904" y="0"/>
                </a:cxn>
              </a:cxnLst>
              <a:rect l="0" t="0" r="r" b="b"/>
              <a:pathLst>
                <a:path w="2321" h="1585">
                  <a:moveTo>
                    <a:pt x="1920" y="16"/>
                  </a:moveTo>
                  <a:lnTo>
                    <a:pt x="1920" y="32"/>
                  </a:lnTo>
                  <a:lnTo>
                    <a:pt x="1904" y="32"/>
                  </a:lnTo>
                  <a:lnTo>
                    <a:pt x="1888" y="32"/>
                  </a:lnTo>
                  <a:lnTo>
                    <a:pt x="1872" y="32"/>
                  </a:lnTo>
                  <a:lnTo>
                    <a:pt x="1856" y="32"/>
                  </a:lnTo>
                  <a:lnTo>
                    <a:pt x="1840" y="32"/>
                  </a:lnTo>
                  <a:lnTo>
                    <a:pt x="1824" y="48"/>
                  </a:lnTo>
                  <a:lnTo>
                    <a:pt x="1808" y="48"/>
                  </a:lnTo>
                  <a:lnTo>
                    <a:pt x="1776" y="48"/>
                  </a:lnTo>
                  <a:lnTo>
                    <a:pt x="1760" y="48"/>
                  </a:lnTo>
                  <a:lnTo>
                    <a:pt x="1744" y="48"/>
                  </a:lnTo>
                  <a:lnTo>
                    <a:pt x="1712" y="48"/>
                  </a:lnTo>
                  <a:lnTo>
                    <a:pt x="1680" y="48"/>
                  </a:lnTo>
                  <a:lnTo>
                    <a:pt x="1664" y="48"/>
                  </a:lnTo>
                  <a:lnTo>
                    <a:pt x="1632" y="48"/>
                  </a:lnTo>
                  <a:lnTo>
                    <a:pt x="1616" y="32"/>
                  </a:lnTo>
                  <a:lnTo>
                    <a:pt x="1584" y="32"/>
                  </a:lnTo>
                  <a:lnTo>
                    <a:pt x="1552" y="32"/>
                  </a:lnTo>
                  <a:lnTo>
                    <a:pt x="1536" y="32"/>
                  </a:lnTo>
                  <a:lnTo>
                    <a:pt x="1504" y="16"/>
                  </a:lnTo>
                  <a:lnTo>
                    <a:pt x="1472" y="16"/>
                  </a:lnTo>
                  <a:lnTo>
                    <a:pt x="1440" y="0"/>
                  </a:lnTo>
                  <a:lnTo>
                    <a:pt x="1408" y="0"/>
                  </a:lnTo>
                  <a:lnTo>
                    <a:pt x="1376" y="0"/>
                  </a:lnTo>
                  <a:lnTo>
                    <a:pt x="1344" y="0"/>
                  </a:lnTo>
                  <a:lnTo>
                    <a:pt x="1312" y="0"/>
                  </a:lnTo>
                  <a:lnTo>
                    <a:pt x="1280" y="0"/>
                  </a:lnTo>
                  <a:lnTo>
                    <a:pt x="1248" y="0"/>
                  </a:lnTo>
                  <a:lnTo>
                    <a:pt x="1216" y="0"/>
                  </a:lnTo>
                  <a:lnTo>
                    <a:pt x="1184" y="0"/>
                  </a:lnTo>
                  <a:lnTo>
                    <a:pt x="1152" y="0"/>
                  </a:lnTo>
                  <a:lnTo>
                    <a:pt x="1136" y="0"/>
                  </a:lnTo>
                  <a:lnTo>
                    <a:pt x="1088" y="0"/>
                  </a:lnTo>
                  <a:lnTo>
                    <a:pt x="1072" y="16"/>
                  </a:lnTo>
                  <a:lnTo>
                    <a:pt x="1040" y="16"/>
                  </a:lnTo>
                  <a:lnTo>
                    <a:pt x="1008" y="16"/>
                  </a:lnTo>
                  <a:lnTo>
                    <a:pt x="976" y="16"/>
                  </a:lnTo>
                  <a:lnTo>
                    <a:pt x="944" y="32"/>
                  </a:lnTo>
                  <a:lnTo>
                    <a:pt x="912" y="32"/>
                  </a:lnTo>
                  <a:lnTo>
                    <a:pt x="880" y="32"/>
                  </a:lnTo>
                  <a:lnTo>
                    <a:pt x="848" y="32"/>
                  </a:lnTo>
                  <a:lnTo>
                    <a:pt x="816" y="48"/>
                  </a:lnTo>
                  <a:lnTo>
                    <a:pt x="784" y="48"/>
                  </a:lnTo>
                  <a:lnTo>
                    <a:pt x="752" y="48"/>
                  </a:lnTo>
                  <a:lnTo>
                    <a:pt x="704" y="64"/>
                  </a:lnTo>
                  <a:lnTo>
                    <a:pt x="672" y="64"/>
                  </a:lnTo>
                  <a:lnTo>
                    <a:pt x="640" y="64"/>
                  </a:lnTo>
                  <a:lnTo>
                    <a:pt x="608" y="80"/>
                  </a:lnTo>
                  <a:lnTo>
                    <a:pt x="576" y="96"/>
                  </a:lnTo>
                  <a:lnTo>
                    <a:pt x="544" y="96"/>
                  </a:lnTo>
                  <a:lnTo>
                    <a:pt x="512" y="112"/>
                  </a:lnTo>
                  <a:lnTo>
                    <a:pt x="480" y="112"/>
                  </a:lnTo>
                  <a:lnTo>
                    <a:pt x="448" y="128"/>
                  </a:lnTo>
                  <a:lnTo>
                    <a:pt x="416" y="144"/>
                  </a:lnTo>
                  <a:lnTo>
                    <a:pt x="400" y="160"/>
                  </a:lnTo>
                  <a:lnTo>
                    <a:pt x="368" y="176"/>
                  </a:lnTo>
                  <a:lnTo>
                    <a:pt x="336" y="192"/>
                  </a:lnTo>
                  <a:lnTo>
                    <a:pt x="304" y="208"/>
                  </a:lnTo>
                  <a:lnTo>
                    <a:pt x="288" y="224"/>
                  </a:lnTo>
                  <a:lnTo>
                    <a:pt x="256" y="256"/>
                  </a:lnTo>
                  <a:lnTo>
                    <a:pt x="224" y="272"/>
                  </a:lnTo>
                  <a:lnTo>
                    <a:pt x="208" y="288"/>
                  </a:lnTo>
                  <a:lnTo>
                    <a:pt x="176" y="304"/>
                  </a:lnTo>
                  <a:lnTo>
                    <a:pt x="160" y="320"/>
                  </a:lnTo>
                  <a:lnTo>
                    <a:pt x="144" y="336"/>
                  </a:lnTo>
                  <a:lnTo>
                    <a:pt x="128" y="368"/>
                  </a:lnTo>
                  <a:lnTo>
                    <a:pt x="96" y="384"/>
                  </a:lnTo>
                  <a:lnTo>
                    <a:pt x="80" y="400"/>
                  </a:lnTo>
                  <a:lnTo>
                    <a:pt x="64" y="432"/>
                  </a:lnTo>
                  <a:lnTo>
                    <a:pt x="64" y="448"/>
                  </a:lnTo>
                  <a:lnTo>
                    <a:pt x="48" y="480"/>
                  </a:lnTo>
                  <a:lnTo>
                    <a:pt x="32" y="512"/>
                  </a:lnTo>
                  <a:lnTo>
                    <a:pt x="32" y="528"/>
                  </a:lnTo>
                  <a:lnTo>
                    <a:pt x="16" y="576"/>
                  </a:lnTo>
                  <a:lnTo>
                    <a:pt x="16" y="608"/>
                  </a:lnTo>
                  <a:lnTo>
                    <a:pt x="16" y="640"/>
                  </a:lnTo>
                  <a:lnTo>
                    <a:pt x="0" y="672"/>
                  </a:lnTo>
                  <a:lnTo>
                    <a:pt x="0" y="720"/>
                  </a:lnTo>
                  <a:lnTo>
                    <a:pt x="0" y="752"/>
                  </a:lnTo>
                  <a:lnTo>
                    <a:pt x="0" y="784"/>
                  </a:lnTo>
                  <a:lnTo>
                    <a:pt x="0" y="816"/>
                  </a:lnTo>
                  <a:lnTo>
                    <a:pt x="0" y="848"/>
                  </a:lnTo>
                  <a:lnTo>
                    <a:pt x="0" y="896"/>
                  </a:lnTo>
                  <a:lnTo>
                    <a:pt x="16" y="928"/>
                  </a:lnTo>
                  <a:lnTo>
                    <a:pt x="16" y="960"/>
                  </a:lnTo>
                  <a:lnTo>
                    <a:pt x="16" y="992"/>
                  </a:lnTo>
                  <a:lnTo>
                    <a:pt x="32" y="1024"/>
                  </a:lnTo>
                  <a:lnTo>
                    <a:pt x="32" y="1056"/>
                  </a:lnTo>
                  <a:lnTo>
                    <a:pt x="48" y="1088"/>
                  </a:lnTo>
                  <a:lnTo>
                    <a:pt x="48" y="1104"/>
                  </a:lnTo>
                  <a:lnTo>
                    <a:pt x="64" y="1152"/>
                  </a:lnTo>
                  <a:lnTo>
                    <a:pt x="80" y="1184"/>
                  </a:lnTo>
                  <a:lnTo>
                    <a:pt x="96" y="1216"/>
                  </a:lnTo>
                  <a:lnTo>
                    <a:pt x="112" y="1232"/>
                  </a:lnTo>
                  <a:lnTo>
                    <a:pt x="128" y="1264"/>
                  </a:lnTo>
                  <a:lnTo>
                    <a:pt x="160" y="1296"/>
                  </a:lnTo>
                  <a:lnTo>
                    <a:pt x="176" y="1328"/>
                  </a:lnTo>
                  <a:lnTo>
                    <a:pt x="192" y="1360"/>
                  </a:lnTo>
                  <a:lnTo>
                    <a:pt x="224" y="1392"/>
                  </a:lnTo>
                  <a:lnTo>
                    <a:pt x="256" y="1424"/>
                  </a:lnTo>
                  <a:lnTo>
                    <a:pt x="288" y="1440"/>
                  </a:lnTo>
                  <a:lnTo>
                    <a:pt x="320" y="1456"/>
                  </a:lnTo>
                  <a:lnTo>
                    <a:pt x="368" y="1472"/>
                  </a:lnTo>
                  <a:lnTo>
                    <a:pt x="416" y="1488"/>
                  </a:lnTo>
                  <a:lnTo>
                    <a:pt x="464" y="1504"/>
                  </a:lnTo>
                  <a:lnTo>
                    <a:pt x="528" y="1520"/>
                  </a:lnTo>
                  <a:lnTo>
                    <a:pt x="576" y="1536"/>
                  </a:lnTo>
                  <a:lnTo>
                    <a:pt x="624" y="1552"/>
                  </a:lnTo>
                  <a:lnTo>
                    <a:pt x="672" y="1552"/>
                  </a:lnTo>
                  <a:lnTo>
                    <a:pt x="704" y="1568"/>
                  </a:lnTo>
                  <a:lnTo>
                    <a:pt x="752" y="1568"/>
                  </a:lnTo>
                  <a:lnTo>
                    <a:pt x="800" y="1584"/>
                  </a:lnTo>
                  <a:lnTo>
                    <a:pt x="832" y="1584"/>
                  </a:lnTo>
                  <a:lnTo>
                    <a:pt x="864" y="1584"/>
                  </a:lnTo>
                  <a:lnTo>
                    <a:pt x="896" y="1584"/>
                  </a:lnTo>
                  <a:lnTo>
                    <a:pt x="944" y="1584"/>
                  </a:lnTo>
                  <a:lnTo>
                    <a:pt x="976" y="1584"/>
                  </a:lnTo>
                  <a:lnTo>
                    <a:pt x="1008" y="1584"/>
                  </a:lnTo>
                  <a:lnTo>
                    <a:pt x="1024" y="1568"/>
                  </a:lnTo>
                  <a:lnTo>
                    <a:pt x="1056" y="1568"/>
                  </a:lnTo>
                  <a:lnTo>
                    <a:pt x="1088" y="1552"/>
                  </a:lnTo>
                  <a:lnTo>
                    <a:pt x="1120" y="1552"/>
                  </a:lnTo>
                  <a:lnTo>
                    <a:pt x="1152" y="1552"/>
                  </a:lnTo>
                  <a:lnTo>
                    <a:pt x="1184" y="1536"/>
                  </a:lnTo>
                  <a:lnTo>
                    <a:pt x="1216" y="1536"/>
                  </a:lnTo>
                  <a:lnTo>
                    <a:pt x="1264" y="1536"/>
                  </a:lnTo>
                  <a:lnTo>
                    <a:pt x="1296" y="1536"/>
                  </a:lnTo>
                  <a:lnTo>
                    <a:pt x="1328" y="1552"/>
                  </a:lnTo>
                  <a:lnTo>
                    <a:pt x="1376" y="1552"/>
                  </a:lnTo>
                  <a:lnTo>
                    <a:pt x="1408" y="1552"/>
                  </a:lnTo>
                  <a:lnTo>
                    <a:pt x="1440" y="1568"/>
                  </a:lnTo>
                  <a:lnTo>
                    <a:pt x="1488" y="1568"/>
                  </a:lnTo>
                  <a:lnTo>
                    <a:pt x="1520" y="1568"/>
                  </a:lnTo>
                  <a:lnTo>
                    <a:pt x="1552" y="1568"/>
                  </a:lnTo>
                  <a:lnTo>
                    <a:pt x="1584" y="1568"/>
                  </a:lnTo>
                  <a:lnTo>
                    <a:pt x="1600" y="1584"/>
                  </a:lnTo>
                  <a:lnTo>
                    <a:pt x="1632" y="1584"/>
                  </a:lnTo>
                  <a:lnTo>
                    <a:pt x="1648" y="1584"/>
                  </a:lnTo>
                  <a:lnTo>
                    <a:pt x="1680" y="1584"/>
                  </a:lnTo>
                  <a:lnTo>
                    <a:pt x="1696" y="1584"/>
                  </a:lnTo>
                  <a:lnTo>
                    <a:pt x="1728" y="1584"/>
                  </a:lnTo>
                  <a:lnTo>
                    <a:pt x="1744" y="1584"/>
                  </a:lnTo>
                  <a:lnTo>
                    <a:pt x="1760" y="1584"/>
                  </a:lnTo>
                  <a:lnTo>
                    <a:pt x="1792" y="1584"/>
                  </a:lnTo>
                  <a:lnTo>
                    <a:pt x="1808" y="1584"/>
                  </a:lnTo>
                  <a:lnTo>
                    <a:pt x="1824" y="1584"/>
                  </a:lnTo>
                  <a:lnTo>
                    <a:pt x="1856" y="1584"/>
                  </a:lnTo>
                  <a:lnTo>
                    <a:pt x="1872" y="1584"/>
                  </a:lnTo>
                  <a:lnTo>
                    <a:pt x="1888" y="1584"/>
                  </a:lnTo>
                  <a:lnTo>
                    <a:pt x="1904" y="1584"/>
                  </a:lnTo>
                  <a:lnTo>
                    <a:pt x="1920" y="1584"/>
                  </a:lnTo>
                  <a:lnTo>
                    <a:pt x="1936" y="1584"/>
                  </a:lnTo>
                  <a:lnTo>
                    <a:pt x="1952" y="1584"/>
                  </a:lnTo>
                  <a:lnTo>
                    <a:pt x="1968" y="1584"/>
                  </a:lnTo>
                  <a:lnTo>
                    <a:pt x="1984" y="1584"/>
                  </a:lnTo>
                  <a:lnTo>
                    <a:pt x="2000" y="1584"/>
                  </a:lnTo>
                  <a:lnTo>
                    <a:pt x="2016" y="1568"/>
                  </a:lnTo>
                  <a:lnTo>
                    <a:pt x="2032" y="1568"/>
                  </a:lnTo>
                  <a:lnTo>
                    <a:pt x="2048" y="1568"/>
                  </a:lnTo>
                  <a:lnTo>
                    <a:pt x="2064" y="1552"/>
                  </a:lnTo>
                  <a:lnTo>
                    <a:pt x="2080" y="1552"/>
                  </a:lnTo>
                  <a:lnTo>
                    <a:pt x="2096" y="1552"/>
                  </a:lnTo>
                  <a:lnTo>
                    <a:pt x="2112" y="1552"/>
                  </a:lnTo>
                  <a:lnTo>
                    <a:pt x="2128" y="1536"/>
                  </a:lnTo>
                  <a:lnTo>
                    <a:pt x="2144" y="1536"/>
                  </a:lnTo>
                  <a:lnTo>
                    <a:pt x="2160" y="1520"/>
                  </a:lnTo>
                  <a:lnTo>
                    <a:pt x="2176" y="1520"/>
                  </a:lnTo>
                  <a:lnTo>
                    <a:pt x="2176" y="1504"/>
                  </a:lnTo>
                  <a:lnTo>
                    <a:pt x="2192" y="1504"/>
                  </a:lnTo>
                  <a:lnTo>
                    <a:pt x="2208" y="1504"/>
                  </a:lnTo>
                  <a:lnTo>
                    <a:pt x="2224" y="1488"/>
                  </a:lnTo>
                  <a:lnTo>
                    <a:pt x="2240" y="1472"/>
                  </a:lnTo>
                  <a:lnTo>
                    <a:pt x="2256" y="1456"/>
                  </a:lnTo>
                  <a:lnTo>
                    <a:pt x="2272" y="1440"/>
                  </a:lnTo>
                  <a:lnTo>
                    <a:pt x="2272" y="1424"/>
                  </a:lnTo>
                  <a:lnTo>
                    <a:pt x="2288" y="1424"/>
                  </a:lnTo>
                  <a:lnTo>
                    <a:pt x="2288" y="1408"/>
                  </a:lnTo>
                  <a:lnTo>
                    <a:pt x="2288" y="1392"/>
                  </a:lnTo>
                  <a:lnTo>
                    <a:pt x="2288" y="1376"/>
                  </a:lnTo>
                  <a:lnTo>
                    <a:pt x="2304" y="1360"/>
                  </a:lnTo>
                  <a:lnTo>
                    <a:pt x="2304" y="1344"/>
                  </a:lnTo>
                  <a:lnTo>
                    <a:pt x="2304" y="1328"/>
                  </a:lnTo>
                  <a:lnTo>
                    <a:pt x="2320" y="1312"/>
                  </a:lnTo>
                  <a:lnTo>
                    <a:pt x="2320" y="1296"/>
                  </a:lnTo>
                  <a:lnTo>
                    <a:pt x="2320" y="1280"/>
                  </a:lnTo>
                  <a:lnTo>
                    <a:pt x="2320" y="1264"/>
                  </a:lnTo>
                  <a:lnTo>
                    <a:pt x="2320" y="1248"/>
                  </a:lnTo>
                  <a:lnTo>
                    <a:pt x="2320" y="1232"/>
                  </a:lnTo>
                  <a:lnTo>
                    <a:pt x="2320" y="1216"/>
                  </a:lnTo>
                  <a:lnTo>
                    <a:pt x="2304" y="1216"/>
                  </a:lnTo>
                  <a:lnTo>
                    <a:pt x="2304" y="1200"/>
                  </a:lnTo>
                  <a:lnTo>
                    <a:pt x="2304" y="1184"/>
                  </a:lnTo>
                  <a:lnTo>
                    <a:pt x="2304" y="1168"/>
                  </a:lnTo>
                  <a:lnTo>
                    <a:pt x="2288" y="1152"/>
                  </a:lnTo>
                  <a:lnTo>
                    <a:pt x="2272" y="1136"/>
                  </a:lnTo>
                  <a:lnTo>
                    <a:pt x="2272" y="1120"/>
                  </a:lnTo>
                  <a:lnTo>
                    <a:pt x="2256" y="1104"/>
                  </a:lnTo>
                  <a:lnTo>
                    <a:pt x="2256" y="1088"/>
                  </a:lnTo>
                  <a:lnTo>
                    <a:pt x="2240" y="1088"/>
                  </a:lnTo>
                  <a:lnTo>
                    <a:pt x="2240" y="1072"/>
                  </a:lnTo>
                  <a:lnTo>
                    <a:pt x="2224" y="1056"/>
                  </a:lnTo>
                  <a:lnTo>
                    <a:pt x="2224" y="1040"/>
                  </a:lnTo>
                  <a:lnTo>
                    <a:pt x="2208" y="1024"/>
                  </a:lnTo>
                  <a:lnTo>
                    <a:pt x="2192" y="1008"/>
                  </a:lnTo>
                  <a:lnTo>
                    <a:pt x="2176" y="992"/>
                  </a:lnTo>
                  <a:lnTo>
                    <a:pt x="2176" y="976"/>
                  </a:lnTo>
                  <a:lnTo>
                    <a:pt x="2160" y="976"/>
                  </a:lnTo>
                  <a:lnTo>
                    <a:pt x="2144" y="960"/>
                  </a:lnTo>
                  <a:lnTo>
                    <a:pt x="2128" y="944"/>
                  </a:lnTo>
                  <a:lnTo>
                    <a:pt x="2112" y="928"/>
                  </a:lnTo>
                  <a:lnTo>
                    <a:pt x="2096" y="928"/>
                  </a:lnTo>
                  <a:lnTo>
                    <a:pt x="2080" y="912"/>
                  </a:lnTo>
                  <a:lnTo>
                    <a:pt x="2064" y="912"/>
                  </a:lnTo>
                  <a:lnTo>
                    <a:pt x="2048" y="912"/>
                  </a:lnTo>
                  <a:lnTo>
                    <a:pt x="2032" y="896"/>
                  </a:lnTo>
                  <a:lnTo>
                    <a:pt x="2016" y="896"/>
                  </a:lnTo>
                  <a:lnTo>
                    <a:pt x="2000" y="896"/>
                  </a:lnTo>
                  <a:lnTo>
                    <a:pt x="1984" y="880"/>
                  </a:lnTo>
                  <a:lnTo>
                    <a:pt x="1968" y="880"/>
                  </a:lnTo>
                  <a:lnTo>
                    <a:pt x="1952" y="880"/>
                  </a:lnTo>
                  <a:lnTo>
                    <a:pt x="1952" y="864"/>
                  </a:lnTo>
                  <a:lnTo>
                    <a:pt x="1936" y="864"/>
                  </a:lnTo>
                  <a:lnTo>
                    <a:pt x="1920" y="848"/>
                  </a:lnTo>
                  <a:lnTo>
                    <a:pt x="1904" y="832"/>
                  </a:lnTo>
                  <a:lnTo>
                    <a:pt x="1888" y="816"/>
                  </a:lnTo>
                  <a:lnTo>
                    <a:pt x="1888" y="800"/>
                  </a:lnTo>
                  <a:lnTo>
                    <a:pt x="1872" y="800"/>
                  </a:lnTo>
                  <a:lnTo>
                    <a:pt x="1872" y="784"/>
                  </a:lnTo>
                  <a:lnTo>
                    <a:pt x="1872" y="768"/>
                  </a:lnTo>
                  <a:lnTo>
                    <a:pt x="1856" y="752"/>
                  </a:lnTo>
                  <a:lnTo>
                    <a:pt x="1856" y="736"/>
                  </a:lnTo>
                  <a:lnTo>
                    <a:pt x="1856" y="720"/>
                  </a:lnTo>
                  <a:lnTo>
                    <a:pt x="1856" y="704"/>
                  </a:lnTo>
                  <a:lnTo>
                    <a:pt x="1856" y="688"/>
                  </a:lnTo>
                  <a:lnTo>
                    <a:pt x="1856" y="672"/>
                  </a:lnTo>
                  <a:lnTo>
                    <a:pt x="1856" y="656"/>
                  </a:lnTo>
                  <a:lnTo>
                    <a:pt x="1856" y="640"/>
                  </a:lnTo>
                  <a:lnTo>
                    <a:pt x="1856" y="624"/>
                  </a:lnTo>
                  <a:lnTo>
                    <a:pt x="1872" y="608"/>
                  </a:lnTo>
                  <a:lnTo>
                    <a:pt x="1872" y="592"/>
                  </a:lnTo>
                  <a:lnTo>
                    <a:pt x="1888" y="576"/>
                  </a:lnTo>
                  <a:lnTo>
                    <a:pt x="1888" y="560"/>
                  </a:lnTo>
                  <a:lnTo>
                    <a:pt x="1904" y="544"/>
                  </a:lnTo>
                  <a:lnTo>
                    <a:pt x="1920" y="528"/>
                  </a:lnTo>
                  <a:lnTo>
                    <a:pt x="1936" y="528"/>
                  </a:lnTo>
                  <a:lnTo>
                    <a:pt x="1936" y="512"/>
                  </a:lnTo>
                  <a:lnTo>
                    <a:pt x="1952" y="512"/>
                  </a:lnTo>
                  <a:lnTo>
                    <a:pt x="1968" y="512"/>
                  </a:lnTo>
                  <a:lnTo>
                    <a:pt x="1968" y="496"/>
                  </a:lnTo>
                  <a:lnTo>
                    <a:pt x="1984" y="496"/>
                  </a:lnTo>
                  <a:lnTo>
                    <a:pt x="2000" y="480"/>
                  </a:lnTo>
                  <a:lnTo>
                    <a:pt x="2016" y="480"/>
                  </a:lnTo>
                  <a:lnTo>
                    <a:pt x="2032" y="464"/>
                  </a:lnTo>
                  <a:lnTo>
                    <a:pt x="2048" y="464"/>
                  </a:lnTo>
                  <a:lnTo>
                    <a:pt x="2048" y="448"/>
                  </a:lnTo>
                  <a:lnTo>
                    <a:pt x="2064" y="448"/>
                  </a:lnTo>
                  <a:lnTo>
                    <a:pt x="2080" y="448"/>
                  </a:lnTo>
                  <a:lnTo>
                    <a:pt x="2080" y="432"/>
                  </a:lnTo>
                  <a:lnTo>
                    <a:pt x="2096" y="432"/>
                  </a:lnTo>
                  <a:lnTo>
                    <a:pt x="2096" y="416"/>
                  </a:lnTo>
                  <a:lnTo>
                    <a:pt x="2112" y="416"/>
                  </a:lnTo>
                  <a:lnTo>
                    <a:pt x="2112" y="400"/>
                  </a:lnTo>
                  <a:lnTo>
                    <a:pt x="2128" y="400"/>
                  </a:lnTo>
                  <a:lnTo>
                    <a:pt x="2128" y="384"/>
                  </a:lnTo>
                  <a:lnTo>
                    <a:pt x="2144" y="368"/>
                  </a:lnTo>
                  <a:lnTo>
                    <a:pt x="2160" y="352"/>
                  </a:lnTo>
                  <a:lnTo>
                    <a:pt x="2160" y="336"/>
                  </a:lnTo>
                  <a:lnTo>
                    <a:pt x="2160" y="320"/>
                  </a:lnTo>
                  <a:lnTo>
                    <a:pt x="2176" y="304"/>
                  </a:lnTo>
                  <a:lnTo>
                    <a:pt x="2176" y="288"/>
                  </a:lnTo>
                  <a:lnTo>
                    <a:pt x="2176" y="272"/>
                  </a:lnTo>
                  <a:lnTo>
                    <a:pt x="2176" y="256"/>
                  </a:lnTo>
                  <a:lnTo>
                    <a:pt x="2176" y="240"/>
                  </a:lnTo>
                  <a:lnTo>
                    <a:pt x="2176" y="224"/>
                  </a:lnTo>
                  <a:lnTo>
                    <a:pt x="2176" y="208"/>
                  </a:lnTo>
                  <a:lnTo>
                    <a:pt x="2176" y="192"/>
                  </a:lnTo>
                  <a:lnTo>
                    <a:pt x="2160" y="176"/>
                  </a:lnTo>
                  <a:lnTo>
                    <a:pt x="2160" y="160"/>
                  </a:lnTo>
                  <a:lnTo>
                    <a:pt x="2144" y="160"/>
                  </a:lnTo>
                  <a:lnTo>
                    <a:pt x="2144" y="144"/>
                  </a:lnTo>
                  <a:lnTo>
                    <a:pt x="2144" y="128"/>
                  </a:lnTo>
                  <a:lnTo>
                    <a:pt x="2128" y="128"/>
                  </a:lnTo>
                  <a:lnTo>
                    <a:pt x="2128" y="112"/>
                  </a:lnTo>
                  <a:lnTo>
                    <a:pt x="2112" y="112"/>
                  </a:lnTo>
                  <a:lnTo>
                    <a:pt x="2112" y="96"/>
                  </a:lnTo>
                  <a:lnTo>
                    <a:pt x="2096" y="96"/>
                  </a:lnTo>
                  <a:lnTo>
                    <a:pt x="2096" y="80"/>
                  </a:lnTo>
                  <a:lnTo>
                    <a:pt x="2080" y="80"/>
                  </a:lnTo>
                  <a:lnTo>
                    <a:pt x="2064" y="80"/>
                  </a:lnTo>
                  <a:lnTo>
                    <a:pt x="2048" y="80"/>
                  </a:lnTo>
                  <a:lnTo>
                    <a:pt x="2048" y="64"/>
                  </a:lnTo>
                  <a:lnTo>
                    <a:pt x="2032" y="64"/>
                  </a:lnTo>
                  <a:lnTo>
                    <a:pt x="2032" y="48"/>
                  </a:lnTo>
                  <a:lnTo>
                    <a:pt x="2016" y="48"/>
                  </a:lnTo>
                  <a:lnTo>
                    <a:pt x="2000" y="48"/>
                  </a:lnTo>
                  <a:lnTo>
                    <a:pt x="2000" y="32"/>
                  </a:lnTo>
                  <a:lnTo>
                    <a:pt x="1984" y="32"/>
                  </a:lnTo>
                  <a:lnTo>
                    <a:pt x="1968" y="32"/>
                  </a:lnTo>
                  <a:lnTo>
                    <a:pt x="1952" y="32"/>
                  </a:lnTo>
                  <a:lnTo>
                    <a:pt x="1952" y="16"/>
                  </a:lnTo>
                  <a:lnTo>
                    <a:pt x="1936" y="16"/>
                  </a:lnTo>
                  <a:lnTo>
                    <a:pt x="1920" y="16"/>
                  </a:lnTo>
                  <a:lnTo>
                    <a:pt x="1904" y="16"/>
                  </a:lnTo>
                  <a:lnTo>
                    <a:pt x="1904" y="0"/>
                  </a:lnTo>
                </a:path>
              </a:pathLst>
            </a:custGeom>
            <a:solidFill>
              <a:srgbClr val="CCFFCC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 rot="-1124222">
              <a:off x="5008" y="2764"/>
              <a:ext cx="720" cy="360"/>
            </a:xfrm>
            <a:prstGeom prst="roundRect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3504" y="2848"/>
              <a:ext cx="528" cy="656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auto">
            <a:xfrm>
              <a:off x="4568" y="2720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auto">
            <a:xfrm>
              <a:off x="4504" y="2880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4424" y="2976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auto">
            <a:xfrm>
              <a:off x="4568" y="3264"/>
              <a:ext cx="97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0"/>
                </a:cxn>
                <a:cxn ang="0">
                  <a:pos x="48" y="0"/>
                </a:cxn>
                <a:cxn ang="0">
                  <a:pos x="64" y="16"/>
                </a:cxn>
                <a:cxn ang="0">
                  <a:pos x="80" y="16"/>
                </a:cxn>
                <a:cxn ang="0">
                  <a:pos x="80" y="32"/>
                </a:cxn>
                <a:cxn ang="0">
                  <a:pos x="96" y="32"/>
                </a:cxn>
                <a:cxn ang="0">
                  <a:pos x="96" y="32"/>
                </a:cxn>
              </a:cxnLst>
              <a:rect l="0" t="0" r="r" b="b"/>
              <a:pathLst>
                <a:path w="97" h="33">
                  <a:moveTo>
                    <a:pt x="0" y="0"/>
                  </a:moveTo>
                  <a:lnTo>
                    <a:pt x="16" y="0"/>
                  </a:lnTo>
                  <a:lnTo>
                    <a:pt x="32" y="0"/>
                  </a:lnTo>
                  <a:lnTo>
                    <a:pt x="48" y="0"/>
                  </a:lnTo>
                  <a:lnTo>
                    <a:pt x="64" y="16"/>
                  </a:lnTo>
                  <a:lnTo>
                    <a:pt x="80" y="16"/>
                  </a:lnTo>
                  <a:lnTo>
                    <a:pt x="80" y="32"/>
                  </a:lnTo>
                  <a:lnTo>
                    <a:pt x="96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4600" y="2800"/>
              <a:ext cx="33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32" y="32"/>
                </a:cxn>
                <a:cxn ang="0">
                  <a:pos x="32" y="32"/>
                </a:cxn>
              </a:cxnLst>
              <a:rect l="0" t="0" r="r" b="b"/>
              <a:pathLst>
                <a:path w="33" h="33">
                  <a:moveTo>
                    <a:pt x="0" y="0"/>
                  </a:moveTo>
                  <a:lnTo>
                    <a:pt x="0" y="16"/>
                  </a:lnTo>
                  <a:lnTo>
                    <a:pt x="16" y="16"/>
                  </a:lnTo>
                  <a:lnTo>
                    <a:pt x="32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4296" y="2720"/>
              <a:ext cx="3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16"/>
                </a:cxn>
                <a:cxn ang="0">
                  <a:pos x="32" y="16"/>
                </a:cxn>
              </a:cxnLst>
              <a:rect l="0" t="0" r="r" b="b"/>
              <a:pathLst>
                <a:path w="33" h="17">
                  <a:moveTo>
                    <a:pt x="0" y="0"/>
                  </a:moveTo>
                  <a:lnTo>
                    <a:pt x="16" y="0"/>
                  </a:lnTo>
                  <a:lnTo>
                    <a:pt x="32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4536" y="2528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0" y="16"/>
                  </a:ln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4856" y="2528"/>
              <a:ext cx="17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6" y="32"/>
                </a:cxn>
                <a:cxn ang="0">
                  <a:pos x="16" y="32"/>
                </a:cxn>
              </a:cxnLst>
              <a:rect l="0" t="0" r="r" b="b"/>
              <a:pathLst>
                <a:path w="17" h="33">
                  <a:moveTo>
                    <a:pt x="0" y="0"/>
                  </a:moveTo>
                  <a:lnTo>
                    <a:pt x="0" y="16"/>
                  </a:lnTo>
                  <a:lnTo>
                    <a:pt x="16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4072" y="2576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3608" y="2656"/>
              <a:ext cx="1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0" y="16"/>
                </a:cxn>
              </a:cxnLst>
              <a:rect l="0" t="0" r="r" b="b"/>
              <a:pathLst>
                <a:path w="1" h="17">
                  <a:moveTo>
                    <a:pt x="0" y="0"/>
                  </a:moveTo>
                  <a:lnTo>
                    <a:pt x="0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3256" y="2896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auto">
            <a:xfrm>
              <a:off x="3304" y="3248"/>
              <a:ext cx="33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32" y="16"/>
                </a:cxn>
                <a:cxn ang="0">
                  <a:pos x="32" y="32"/>
                </a:cxn>
                <a:cxn ang="0">
                  <a:pos x="32" y="32"/>
                </a:cxn>
              </a:cxnLst>
              <a:rect l="0" t="0" r="r" b="b"/>
              <a:pathLst>
                <a:path w="33" h="33">
                  <a:moveTo>
                    <a:pt x="0" y="0"/>
                  </a:moveTo>
                  <a:lnTo>
                    <a:pt x="16" y="16"/>
                  </a:lnTo>
                  <a:lnTo>
                    <a:pt x="32" y="16"/>
                  </a:lnTo>
                  <a:lnTo>
                    <a:pt x="32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3640" y="3680"/>
              <a:ext cx="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0"/>
                </a:cxn>
                <a:cxn ang="0">
                  <a:pos x="32" y="0"/>
                </a:cxn>
              </a:cxnLst>
              <a:rect l="0" t="0" r="r" b="b"/>
              <a:pathLst>
                <a:path w="33" h="1">
                  <a:moveTo>
                    <a:pt x="0" y="0"/>
                  </a:moveTo>
                  <a:lnTo>
                    <a:pt x="16" y="0"/>
                  </a:lnTo>
                  <a:lnTo>
                    <a:pt x="32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4072" y="3632"/>
              <a:ext cx="3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16"/>
                </a:cxn>
                <a:cxn ang="0">
                  <a:pos x="32" y="16"/>
                </a:cxn>
              </a:cxnLst>
              <a:rect l="0" t="0" r="r" b="b"/>
              <a:pathLst>
                <a:path w="33" h="17">
                  <a:moveTo>
                    <a:pt x="0" y="0"/>
                  </a:moveTo>
                  <a:lnTo>
                    <a:pt x="16" y="0"/>
                  </a:lnTo>
                  <a:lnTo>
                    <a:pt x="32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4536" y="3664"/>
              <a:ext cx="65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16"/>
                </a:cxn>
                <a:cxn ang="0">
                  <a:pos x="48" y="16"/>
                </a:cxn>
                <a:cxn ang="0">
                  <a:pos x="64" y="16"/>
                </a:cxn>
                <a:cxn ang="0">
                  <a:pos x="64" y="16"/>
                </a:cxn>
              </a:cxnLst>
              <a:rect l="0" t="0" r="r" b="b"/>
              <a:pathLst>
                <a:path w="65" h="17">
                  <a:moveTo>
                    <a:pt x="0" y="0"/>
                  </a:moveTo>
                  <a:lnTo>
                    <a:pt x="16" y="0"/>
                  </a:lnTo>
                  <a:lnTo>
                    <a:pt x="32" y="16"/>
                  </a:lnTo>
                  <a:lnTo>
                    <a:pt x="48" y="16"/>
                  </a:lnTo>
                  <a:lnTo>
                    <a:pt x="64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4952" y="3664"/>
              <a:ext cx="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17" h="1">
                  <a:moveTo>
                    <a:pt x="0" y="0"/>
                  </a:moveTo>
                  <a:lnTo>
                    <a:pt x="16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4712" y="3408"/>
              <a:ext cx="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0"/>
                </a:cxn>
                <a:cxn ang="0">
                  <a:pos x="32" y="0"/>
                </a:cxn>
              </a:cxnLst>
              <a:rect l="0" t="0" r="r" b="b"/>
              <a:pathLst>
                <a:path w="33" h="1">
                  <a:moveTo>
                    <a:pt x="0" y="0"/>
                  </a:moveTo>
                  <a:lnTo>
                    <a:pt x="16" y="0"/>
                  </a:lnTo>
                  <a:lnTo>
                    <a:pt x="32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4296" y="3328"/>
              <a:ext cx="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0"/>
                </a:cxn>
                <a:cxn ang="0">
                  <a:pos x="32" y="0"/>
                </a:cxn>
              </a:cxnLst>
              <a:rect l="0" t="0" r="r" b="b"/>
              <a:pathLst>
                <a:path w="33" h="1">
                  <a:moveTo>
                    <a:pt x="0" y="0"/>
                  </a:moveTo>
                  <a:lnTo>
                    <a:pt x="16" y="0"/>
                  </a:lnTo>
                  <a:lnTo>
                    <a:pt x="32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328" y="2976"/>
              <a:ext cx="49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32" y="16"/>
                </a:cxn>
                <a:cxn ang="0">
                  <a:pos x="48" y="32"/>
                </a:cxn>
                <a:cxn ang="0">
                  <a:pos x="48" y="32"/>
                </a:cxn>
              </a:cxnLst>
              <a:rect l="0" t="0" r="r" b="b"/>
              <a:pathLst>
                <a:path w="49" h="33">
                  <a:moveTo>
                    <a:pt x="0" y="0"/>
                  </a:moveTo>
                  <a:lnTo>
                    <a:pt x="16" y="16"/>
                  </a:lnTo>
                  <a:lnTo>
                    <a:pt x="32" y="16"/>
                  </a:lnTo>
                  <a:lnTo>
                    <a:pt x="48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4712" y="2944"/>
              <a:ext cx="49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16"/>
                </a:cxn>
                <a:cxn ang="0">
                  <a:pos x="32" y="32"/>
                </a:cxn>
                <a:cxn ang="0">
                  <a:pos x="48" y="32"/>
                </a:cxn>
                <a:cxn ang="0">
                  <a:pos x="48" y="32"/>
                </a:cxn>
              </a:cxnLst>
              <a:rect l="0" t="0" r="r" b="b"/>
              <a:pathLst>
                <a:path w="49" h="33">
                  <a:moveTo>
                    <a:pt x="0" y="0"/>
                  </a:moveTo>
                  <a:lnTo>
                    <a:pt x="32" y="16"/>
                  </a:lnTo>
                  <a:lnTo>
                    <a:pt x="32" y="32"/>
                  </a:lnTo>
                  <a:lnTo>
                    <a:pt x="48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4968" y="3360"/>
              <a:ext cx="33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16"/>
                </a:cxn>
                <a:cxn ang="0">
                  <a:pos x="32" y="16"/>
                </a:cxn>
                <a:cxn ang="0">
                  <a:pos x="32" y="16"/>
                </a:cxn>
              </a:cxnLst>
              <a:rect l="0" t="0" r="r" b="b"/>
              <a:pathLst>
                <a:path w="33" h="17">
                  <a:moveTo>
                    <a:pt x="0" y="0"/>
                  </a:moveTo>
                  <a:lnTo>
                    <a:pt x="16" y="0"/>
                  </a:lnTo>
                  <a:lnTo>
                    <a:pt x="16" y="16"/>
                  </a:lnTo>
                  <a:lnTo>
                    <a:pt x="32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5192" y="3664"/>
              <a:ext cx="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17" h="1">
                  <a:moveTo>
                    <a:pt x="0" y="0"/>
                  </a:moveTo>
                  <a:lnTo>
                    <a:pt x="16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4568" y="3472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4328" y="3552"/>
              <a:ext cx="17" cy="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32"/>
                </a:cxn>
                <a:cxn ang="0">
                  <a:pos x="16" y="48"/>
                </a:cxn>
                <a:cxn ang="0">
                  <a:pos x="16" y="48"/>
                </a:cxn>
              </a:cxnLst>
              <a:rect l="0" t="0" r="r" b="b"/>
              <a:pathLst>
                <a:path w="17" h="49">
                  <a:moveTo>
                    <a:pt x="0" y="0"/>
                  </a:moveTo>
                  <a:lnTo>
                    <a:pt x="16" y="16"/>
                  </a:lnTo>
                  <a:lnTo>
                    <a:pt x="16" y="32"/>
                  </a:lnTo>
                  <a:lnTo>
                    <a:pt x="16" y="48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4184" y="3776"/>
              <a:ext cx="3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32" y="0"/>
                </a:cxn>
                <a:cxn ang="0">
                  <a:pos x="32" y="0"/>
                </a:cxn>
              </a:cxnLst>
              <a:rect l="0" t="0" r="r" b="b"/>
              <a:pathLst>
                <a:path w="33" h="1">
                  <a:moveTo>
                    <a:pt x="0" y="0"/>
                  </a:moveTo>
                  <a:lnTo>
                    <a:pt x="16" y="0"/>
                  </a:lnTo>
                  <a:lnTo>
                    <a:pt x="32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4312" y="2480"/>
              <a:ext cx="17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32"/>
                </a:cxn>
                <a:cxn ang="0">
                  <a:pos x="16" y="32"/>
                </a:cxn>
              </a:cxnLst>
              <a:rect l="0" t="0" r="r" b="b"/>
              <a:pathLst>
                <a:path w="17" h="33">
                  <a:moveTo>
                    <a:pt x="0" y="0"/>
                  </a:moveTo>
                  <a:lnTo>
                    <a:pt x="16" y="16"/>
                  </a:lnTo>
                  <a:lnTo>
                    <a:pt x="16" y="32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4584" y="2704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0" y="16"/>
                  </a:ln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4568" y="3056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4856" y="2720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880" y="2608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/>
          </p:nvSpPr>
          <p:spPr bwMode="auto">
            <a:xfrm>
              <a:off x="3800" y="2496"/>
              <a:ext cx="17" cy="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6"/>
                </a:cxn>
                <a:cxn ang="0">
                  <a:pos x="16" y="16"/>
                </a:cxn>
              </a:cxnLst>
              <a:rect l="0" t="0" r="r" b="b"/>
              <a:pathLst>
                <a:path w="17" h="17">
                  <a:moveTo>
                    <a:pt x="0" y="0"/>
                  </a:moveTo>
                  <a:lnTo>
                    <a:pt x="16" y="16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3448" y="2704"/>
              <a:ext cx="1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17" h="1">
                  <a:moveTo>
                    <a:pt x="0" y="0"/>
                  </a:moveTo>
                  <a:lnTo>
                    <a:pt x="16" y="0"/>
                  </a:lnTo>
                </a:path>
              </a:pathLst>
            </a:custGeom>
            <a:noFill/>
            <a:ln w="127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21" name="Group 149"/>
          <p:cNvGrpSpPr>
            <a:grpSpLocks/>
          </p:cNvGrpSpPr>
          <p:nvPr/>
        </p:nvGrpSpPr>
        <p:grpSpPr bwMode="auto">
          <a:xfrm>
            <a:off x="2438400" y="2971800"/>
            <a:ext cx="2860675" cy="1016000"/>
            <a:chOff x="1536" y="1872"/>
            <a:chExt cx="1802" cy="640"/>
          </a:xfrm>
        </p:grpSpPr>
        <p:grpSp>
          <p:nvGrpSpPr>
            <p:cNvPr id="3114" name="Group 42"/>
            <p:cNvGrpSpPr>
              <a:grpSpLocks/>
            </p:cNvGrpSpPr>
            <p:nvPr/>
          </p:nvGrpSpPr>
          <p:grpSpPr bwMode="auto">
            <a:xfrm>
              <a:off x="2160" y="1872"/>
              <a:ext cx="1178" cy="640"/>
              <a:chOff x="6232" y="2272"/>
              <a:chExt cx="2945" cy="1601"/>
            </a:xfrm>
          </p:grpSpPr>
          <p:sp>
            <p:nvSpPr>
              <p:cNvPr id="3115" name="Freeform 43"/>
              <p:cNvSpPr>
                <a:spLocks/>
              </p:cNvSpPr>
              <p:nvPr/>
            </p:nvSpPr>
            <p:spPr bwMode="auto">
              <a:xfrm>
                <a:off x="6232" y="2272"/>
                <a:ext cx="2945" cy="1601"/>
              </a:xfrm>
              <a:custGeom>
                <a:avLst/>
                <a:gdLst/>
                <a:ahLst/>
                <a:cxnLst>
                  <a:cxn ang="0">
                    <a:pos x="48" y="496"/>
                  </a:cxn>
                  <a:cxn ang="0">
                    <a:pos x="112" y="416"/>
                  </a:cxn>
                  <a:cxn ang="0">
                    <a:pos x="176" y="336"/>
                  </a:cxn>
                  <a:cxn ang="0">
                    <a:pos x="272" y="256"/>
                  </a:cxn>
                  <a:cxn ang="0">
                    <a:pos x="368" y="176"/>
                  </a:cxn>
                  <a:cxn ang="0">
                    <a:pos x="496" y="128"/>
                  </a:cxn>
                  <a:cxn ang="0">
                    <a:pos x="608" y="96"/>
                  </a:cxn>
                  <a:cxn ang="0">
                    <a:pos x="720" y="80"/>
                  </a:cxn>
                  <a:cxn ang="0">
                    <a:pos x="848" y="64"/>
                  </a:cxn>
                  <a:cxn ang="0">
                    <a:pos x="976" y="48"/>
                  </a:cxn>
                  <a:cxn ang="0">
                    <a:pos x="1088" y="16"/>
                  </a:cxn>
                  <a:cxn ang="0">
                    <a:pos x="1232" y="0"/>
                  </a:cxn>
                  <a:cxn ang="0">
                    <a:pos x="1360" y="0"/>
                  </a:cxn>
                  <a:cxn ang="0">
                    <a:pos x="1504" y="0"/>
                  </a:cxn>
                  <a:cxn ang="0">
                    <a:pos x="1632" y="0"/>
                  </a:cxn>
                  <a:cxn ang="0">
                    <a:pos x="1760" y="16"/>
                  </a:cxn>
                  <a:cxn ang="0">
                    <a:pos x="1888" y="16"/>
                  </a:cxn>
                  <a:cxn ang="0">
                    <a:pos x="2016" y="16"/>
                  </a:cxn>
                  <a:cxn ang="0">
                    <a:pos x="2144" y="16"/>
                  </a:cxn>
                  <a:cxn ang="0">
                    <a:pos x="2272" y="32"/>
                  </a:cxn>
                  <a:cxn ang="0">
                    <a:pos x="2416" y="64"/>
                  </a:cxn>
                  <a:cxn ang="0">
                    <a:pos x="2560" y="96"/>
                  </a:cxn>
                  <a:cxn ang="0">
                    <a:pos x="2688" y="160"/>
                  </a:cxn>
                  <a:cxn ang="0">
                    <a:pos x="2768" y="256"/>
                  </a:cxn>
                  <a:cxn ang="0">
                    <a:pos x="2848" y="336"/>
                  </a:cxn>
                  <a:cxn ang="0">
                    <a:pos x="2912" y="464"/>
                  </a:cxn>
                  <a:cxn ang="0">
                    <a:pos x="2944" y="576"/>
                  </a:cxn>
                  <a:cxn ang="0">
                    <a:pos x="2928" y="704"/>
                  </a:cxn>
                  <a:cxn ang="0">
                    <a:pos x="2896" y="816"/>
                  </a:cxn>
                  <a:cxn ang="0">
                    <a:pos x="2848" y="912"/>
                  </a:cxn>
                  <a:cxn ang="0">
                    <a:pos x="2800" y="1008"/>
                  </a:cxn>
                  <a:cxn ang="0">
                    <a:pos x="2720" y="1104"/>
                  </a:cxn>
                  <a:cxn ang="0">
                    <a:pos x="2656" y="1184"/>
                  </a:cxn>
                  <a:cxn ang="0">
                    <a:pos x="2592" y="1264"/>
                  </a:cxn>
                  <a:cxn ang="0">
                    <a:pos x="2480" y="1376"/>
                  </a:cxn>
                  <a:cxn ang="0">
                    <a:pos x="2384" y="1440"/>
                  </a:cxn>
                  <a:cxn ang="0">
                    <a:pos x="2288" y="1488"/>
                  </a:cxn>
                  <a:cxn ang="0">
                    <a:pos x="2176" y="1536"/>
                  </a:cxn>
                  <a:cxn ang="0">
                    <a:pos x="2064" y="1552"/>
                  </a:cxn>
                  <a:cxn ang="0">
                    <a:pos x="1952" y="1584"/>
                  </a:cxn>
                  <a:cxn ang="0">
                    <a:pos x="1824" y="1600"/>
                  </a:cxn>
                  <a:cxn ang="0">
                    <a:pos x="1696" y="1600"/>
                  </a:cxn>
                  <a:cxn ang="0">
                    <a:pos x="1568" y="1584"/>
                  </a:cxn>
                  <a:cxn ang="0">
                    <a:pos x="1456" y="1568"/>
                  </a:cxn>
                  <a:cxn ang="0">
                    <a:pos x="1328" y="1568"/>
                  </a:cxn>
                  <a:cxn ang="0">
                    <a:pos x="1200" y="1552"/>
                  </a:cxn>
                  <a:cxn ang="0">
                    <a:pos x="1088" y="1536"/>
                  </a:cxn>
                  <a:cxn ang="0">
                    <a:pos x="960" y="1552"/>
                  </a:cxn>
                  <a:cxn ang="0">
                    <a:pos x="832" y="1552"/>
                  </a:cxn>
                  <a:cxn ang="0">
                    <a:pos x="704" y="1536"/>
                  </a:cxn>
                  <a:cxn ang="0">
                    <a:pos x="576" y="1536"/>
                  </a:cxn>
                  <a:cxn ang="0">
                    <a:pos x="448" y="1488"/>
                  </a:cxn>
                  <a:cxn ang="0">
                    <a:pos x="336" y="1440"/>
                  </a:cxn>
                  <a:cxn ang="0">
                    <a:pos x="256" y="1344"/>
                  </a:cxn>
                  <a:cxn ang="0">
                    <a:pos x="192" y="1280"/>
                  </a:cxn>
                  <a:cxn ang="0">
                    <a:pos x="144" y="1200"/>
                  </a:cxn>
                  <a:cxn ang="0">
                    <a:pos x="96" y="1088"/>
                  </a:cxn>
                  <a:cxn ang="0">
                    <a:pos x="64" y="960"/>
                  </a:cxn>
                  <a:cxn ang="0">
                    <a:pos x="32" y="832"/>
                  </a:cxn>
                  <a:cxn ang="0">
                    <a:pos x="16" y="720"/>
                  </a:cxn>
                  <a:cxn ang="0">
                    <a:pos x="0" y="608"/>
                  </a:cxn>
                </a:cxnLst>
                <a:rect l="0" t="0" r="r" b="b"/>
                <a:pathLst>
                  <a:path w="2945" h="1601">
                    <a:moveTo>
                      <a:pt x="16" y="608"/>
                    </a:moveTo>
                    <a:lnTo>
                      <a:pt x="16" y="592"/>
                    </a:lnTo>
                    <a:lnTo>
                      <a:pt x="16" y="576"/>
                    </a:lnTo>
                    <a:lnTo>
                      <a:pt x="32" y="560"/>
                    </a:lnTo>
                    <a:lnTo>
                      <a:pt x="32" y="544"/>
                    </a:lnTo>
                    <a:lnTo>
                      <a:pt x="48" y="528"/>
                    </a:lnTo>
                    <a:lnTo>
                      <a:pt x="48" y="512"/>
                    </a:lnTo>
                    <a:lnTo>
                      <a:pt x="48" y="496"/>
                    </a:lnTo>
                    <a:lnTo>
                      <a:pt x="64" y="496"/>
                    </a:lnTo>
                    <a:lnTo>
                      <a:pt x="64" y="480"/>
                    </a:lnTo>
                    <a:lnTo>
                      <a:pt x="64" y="464"/>
                    </a:lnTo>
                    <a:lnTo>
                      <a:pt x="80" y="464"/>
                    </a:lnTo>
                    <a:lnTo>
                      <a:pt x="80" y="448"/>
                    </a:lnTo>
                    <a:lnTo>
                      <a:pt x="96" y="448"/>
                    </a:lnTo>
                    <a:lnTo>
                      <a:pt x="96" y="432"/>
                    </a:lnTo>
                    <a:lnTo>
                      <a:pt x="112" y="416"/>
                    </a:lnTo>
                    <a:lnTo>
                      <a:pt x="112" y="400"/>
                    </a:lnTo>
                    <a:lnTo>
                      <a:pt x="128" y="400"/>
                    </a:lnTo>
                    <a:lnTo>
                      <a:pt x="128" y="384"/>
                    </a:lnTo>
                    <a:lnTo>
                      <a:pt x="144" y="368"/>
                    </a:lnTo>
                    <a:lnTo>
                      <a:pt x="144" y="352"/>
                    </a:lnTo>
                    <a:lnTo>
                      <a:pt x="160" y="352"/>
                    </a:lnTo>
                    <a:lnTo>
                      <a:pt x="160" y="336"/>
                    </a:lnTo>
                    <a:lnTo>
                      <a:pt x="176" y="336"/>
                    </a:lnTo>
                    <a:lnTo>
                      <a:pt x="176" y="320"/>
                    </a:lnTo>
                    <a:lnTo>
                      <a:pt x="192" y="320"/>
                    </a:lnTo>
                    <a:lnTo>
                      <a:pt x="208" y="304"/>
                    </a:lnTo>
                    <a:lnTo>
                      <a:pt x="224" y="288"/>
                    </a:lnTo>
                    <a:lnTo>
                      <a:pt x="240" y="288"/>
                    </a:lnTo>
                    <a:lnTo>
                      <a:pt x="240" y="272"/>
                    </a:lnTo>
                    <a:lnTo>
                      <a:pt x="256" y="256"/>
                    </a:lnTo>
                    <a:lnTo>
                      <a:pt x="272" y="256"/>
                    </a:lnTo>
                    <a:lnTo>
                      <a:pt x="288" y="240"/>
                    </a:lnTo>
                    <a:lnTo>
                      <a:pt x="304" y="224"/>
                    </a:lnTo>
                    <a:lnTo>
                      <a:pt x="320" y="224"/>
                    </a:lnTo>
                    <a:lnTo>
                      <a:pt x="320" y="208"/>
                    </a:lnTo>
                    <a:lnTo>
                      <a:pt x="336" y="208"/>
                    </a:lnTo>
                    <a:lnTo>
                      <a:pt x="352" y="192"/>
                    </a:lnTo>
                    <a:lnTo>
                      <a:pt x="368" y="192"/>
                    </a:lnTo>
                    <a:lnTo>
                      <a:pt x="368" y="176"/>
                    </a:lnTo>
                    <a:lnTo>
                      <a:pt x="384" y="176"/>
                    </a:lnTo>
                    <a:lnTo>
                      <a:pt x="400" y="160"/>
                    </a:lnTo>
                    <a:lnTo>
                      <a:pt x="416" y="160"/>
                    </a:lnTo>
                    <a:lnTo>
                      <a:pt x="432" y="144"/>
                    </a:lnTo>
                    <a:lnTo>
                      <a:pt x="448" y="144"/>
                    </a:lnTo>
                    <a:lnTo>
                      <a:pt x="464" y="144"/>
                    </a:lnTo>
                    <a:lnTo>
                      <a:pt x="480" y="128"/>
                    </a:lnTo>
                    <a:lnTo>
                      <a:pt x="496" y="128"/>
                    </a:lnTo>
                    <a:lnTo>
                      <a:pt x="512" y="128"/>
                    </a:lnTo>
                    <a:lnTo>
                      <a:pt x="528" y="112"/>
                    </a:lnTo>
                    <a:lnTo>
                      <a:pt x="544" y="112"/>
                    </a:lnTo>
                    <a:lnTo>
                      <a:pt x="560" y="112"/>
                    </a:lnTo>
                    <a:lnTo>
                      <a:pt x="560" y="96"/>
                    </a:lnTo>
                    <a:lnTo>
                      <a:pt x="576" y="96"/>
                    </a:lnTo>
                    <a:lnTo>
                      <a:pt x="592" y="96"/>
                    </a:lnTo>
                    <a:lnTo>
                      <a:pt x="608" y="96"/>
                    </a:lnTo>
                    <a:lnTo>
                      <a:pt x="624" y="96"/>
                    </a:lnTo>
                    <a:lnTo>
                      <a:pt x="640" y="96"/>
                    </a:lnTo>
                    <a:lnTo>
                      <a:pt x="656" y="96"/>
                    </a:lnTo>
                    <a:lnTo>
                      <a:pt x="656" y="80"/>
                    </a:lnTo>
                    <a:lnTo>
                      <a:pt x="672" y="80"/>
                    </a:lnTo>
                    <a:lnTo>
                      <a:pt x="688" y="80"/>
                    </a:lnTo>
                    <a:lnTo>
                      <a:pt x="704" y="80"/>
                    </a:lnTo>
                    <a:lnTo>
                      <a:pt x="720" y="80"/>
                    </a:lnTo>
                    <a:lnTo>
                      <a:pt x="736" y="80"/>
                    </a:lnTo>
                    <a:lnTo>
                      <a:pt x="752" y="80"/>
                    </a:lnTo>
                    <a:lnTo>
                      <a:pt x="768" y="80"/>
                    </a:lnTo>
                    <a:lnTo>
                      <a:pt x="784" y="64"/>
                    </a:lnTo>
                    <a:lnTo>
                      <a:pt x="800" y="64"/>
                    </a:lnTo>
                    <a:lnTo>
                      <a:pt x="816" y="64"/>
                    </a:lnTo>
                    <a:lnTo>
                      <a:pt x="832" y="64"/>
                    </a:lnTo>
                    <a:lnTo>
                      <a:pt x="848" y="64"/>
                    </a:lnTo>
                    <a:lnTo>
                      <a:pt x="864" y="64"/>
                    </a:lnTo>
                    <a:lnTo>
                      <a:pt x="880" y="64"/>
                    </a:lnTo>
                    <a:lnTo>
                      <a:pt x="896" y="64"/>
                    </a:lnTo>
                    <a:lnTo>
                      <a:pt x="912" y="48"/>
                    </a:lnTo>
                    <a:lnTo>
                      <a:pt x="928" y="48"/>
                    </a:lnTo>
                    <a:lnTo>
                      <a:pt x="944" y="48"/>
                    </a:lnTo>
                    <a:lnTo>
                      <a:pt x="960" y="48"/>
                    </a:lnTo>
                    <a:lnTo>
                      <a:pt x="976" y="48"/>
                    </a:lnTo>
                    <a:lnTo>
                      <a:pt x="992" y="48"/>
                    </a:lnTo>
                    <a:lnTo>
                      <a:pt x="1008" y="32"/>
                    </a:lnTo>
                    <a:lnTo>
                      <a:pt x="1024" y="32"/>
                    </a:lnTo>
                    <a:lnTo>
                      <a:pt x="1040" y="32"/>
                    </a:lnTo>
                    <a:lnTo>
                      <a:pt x="1056" y="32"/>
                    </a:lnTo>
                    <a:lnTo>
                      <a:pt x="1056" y="16"/>
                    </a:lnTo>
                    <a:lnTo>
                      <a:pt x="1072" y="16"/>
                    </a:lnTo>
                    <a:lnTo>
                      <a:pt x="1088" y="16"/>
                    </a:lnTo>
                    <a:lnTo>
                      <a:pt x="1104" y="16"/>
                    </a:lnTo>
                    <a:lnTo>
                      <a:pt x="1120" y="16"/>
                    </a:lnTo>
                    <a:lnTo>
                      <a:pt x="1136" y="16"/>
                    </a:lnTo>
                    <a:lnTo>
                      <a:pt x="1152" y="16"/>
                    </a:lnTo>
                    <a:lnTo>
                      <a:pt x="1168" y="16"/>
                    </a:lnTo>
                    <a:lnTo>
                      <a:pt x="1184" y="0"/>
                    </a:lnTo>
                    <a:lnTo>
                      <a:pt x="1200" y="0"/>
                    </a:lnTo>
                    <a:lnTo>
                      <a:pt x="1232" y="0"/>
                    </a:lnTo>
                    <a:lnTo>
                      <a:pt x="1248" y="0"/>
                    </a:lnTo>
                    <a:lnTo>
                      <a:pt x="1264" y="0"/>
                    </a:lnTo>
                    <a:lnTo>
                      <a:pt x="1280" y="0"/>
                    </a:lnTo>
                    <a:lnTo>
                      <a:pt x="1296" y="0"/>
                    </a:lnTo>
                    <a:lnTo>
                      <a:pt x="1312" y="0"/>
                    </a:lnTo>
                    <a:lnTo>
                      <a:pt x="1328" y="0"/>
                    </a:lnTo>
                    <a:lnTo>
                      <a:pt x="1344" y="0"/>
                    </a:lnTo>
                    <a:lnTo>
                      <a:pt x="1360" y="0"/>
                    </a:lnTo>
                    <a:lnTo>
                      <a:pt x="1392" y="0"/>
                    </a:lnTo>
                    <a:lnTo>
                      <a:pt x="1408" y="0"/>
                    </a:lnTo>
                    <a:lnTo>
                      <a:pt x="1424" y="0"/>
                    </a:lnTo>
                    <a:lnTo>
                      <a:pt x="1440" y="0"/>
                    </a:lnTo>
                    <a:lnTo>
                      <a:pt x="1456" y="0"/>
                    </a:lnTo>
                    <a:lnTo>
                      <a:pt x="1472" y="0"/>
                    </a:lnTo>
                    <a:lnTo>
                      <a:pt x="1488" y="0"/>
                    </a:lnTo>
                    <a:lnTo>
                      <a:pt x="1504" y="0"/>
                    </a:lnTo>
                    <a:lnTo>
                      <a:pt x="1520" y="0"/>
                    </a:lnTo>
                    <a:lnTo>
                      <a:pt x="1536" y="0"/>
                    </a:lnTo>
                    <a:lnTo>
                      <a:pt x="1552" y="0"/>
                    </a:lnTo>
                    <a:lnTo>
                      <a:pt x="1568" y="0"/>
                    </a:lnTo>
                    <a:lnTo>
                      <a:pt x="1584" y="0"/>
                    </a:lnTo>
                    <a:lnTo>
                      <a:pt x="1600" y="0"/>
                    </a:lnTo>
                    <a:lnTo>
                      <a:pt x="1616" y="0"/>
                    </a:lnTo>
                    <a:lnTo>
                      <a:pt x="1632" y="0"/>
                    </a:lnTo>
                    <a:lnTo>
                      <a:pt x="1648" y="0"/>
                    </a:lnTo>
                    <a:lnTo>
                      <a:pt x="1664" y="0"/>
                    </a:lnTo>
                    <a:lnTo>
                      <a:pt x="1680" y="0"/>
                    </a:lnTo>
                    <a:lnTo>
                      <a:pt x="1696" y="16"/>
                    </a:lnTo>
                    <a:lnTo>
                      <a:pt x="1712" y="16"/>
                    </a:lnTo>
                    <a:lnTo>
                      <a:pt x="1728" y="16"/>
                    </a:lnTo>
                    <a:lnTo>
                      <a:pt x="1744" y="16"/>
                    </a:lnTo>
                    <a:lnTo>
                      <a:pt x="1760" y="16"/>
                    </a:lnTo>
                    <a:lnTo>
                      <a:pt x="1776" y="16"/>
                    </a:lnTo>
                    <a:lnTo>
                      <a:pt x="1792" y="16"/>
                    </a:lnTo>
                    <a:lnTo>
                      <a:pt x="1808" y="16"/>
                    </a:lnTo>
                    <a:lnTo>
                      <a:pt x="1824" y="16"/>
                    </a:lnTo>
                    <a:lnTo>
                      <a:pt x="1840" y="16"/>
                    </a:lnTo>
                    <a:lnTo>
                      <a:pt x="1856" y="16"/>
                    </a:lnTo>
                    <a:lnTo>
                      <a:pt x="1872" y="16"/>
                    </a:lnTo>
                    <a:lnTo>
                      <a:pt x="1888" y="16"/>
                    </a:lnTo>
                    <a:lnTo>
                      <a:pt x="1904" y="16"/>
                    </a:lnTo>
                    <a:lnTo>
                      <a:pt x="1920" y="16"/>
                    </a:lnTo>
                    <a:lnTo>
                      <a:pt x="1936" y="16"/>
                    </a:lnTo>
                    <a:lnTo>
                      <a:pt x="1952" y="16"/>
                    </a:lnTo>
                    <a:lnTo>
                      <a:pt x="1968" y="16"/>
                    </a:lnTo>
                    <a:lnTo>
                      <a:pt x="1984" y="16"/>
                    </a:lnTo>
                    <a:lnTo>
                      <a:pt x="2000" y="16"/>
                    </a:lnTo>
                    <a:lnTo>
                      <a:pt x="2016" y="16"/>
                    </a:lnTo>
                    <a:lnTo>
                      <a:pt x="2032" y="16"/>
                    </a:lnTo>
                    <a:lnTo>
                      <a:pt x="2048" y="16"/>
                    </a:lnTo>
                    <a:lnTo>
                      <a:pt x="2064" y="16"/>
                    </a:lnTo>
                    <a:lnTo>
                      <a:pt x="2080" y="16"/>
                    </a:lnTo>
                    <a:lnTo>
                      <a:pt x="2096" y="16"/>
                    </a:lnTo>
                    <a:lnTo>
                      <a:pt x="2112" y="16"/>
                    </a:lnTo>
                    <a:lnTo>
                      <a:pt x="2128" y="16"/>
                    </a:lnTo>
                    <a:lnTo>
                      <a:pt x="2144" y="16"/>
                    </a:lnTo>
                    <a:lnTo>
                      <a:pt x="2160" y="16"/>
                    </a:lnTo>
                    <a:lnTo>
                      <a:pt x="2176" y="16"/>
                    </a:lnTo>
                    <a:lnTo>
                      <a:pt x="2192" y="32"/>
                    </a:lnTo>
                    <a:lnTo>
                      <a:pt x="2208" y="32"/>
                    </a:lnTo>
                    <a:lnTo>
                      <a:pt x="2224" y="32"/>
                    </a:lnTo>
                    <a:lnTo>
                      <a:pt x="2240" y="32"/>
                    </a:lnTo>
                    <a:lnTo>
                      <a:pt x="2256" y="32"/>
                    </a:lnTo>
                    <a:lnTo>
                      <a:pt x="2272" y="32"/>
                    </a:lnTo>
                    <a:lnTo>
                      <a:pt x="2288" y="32"/>
                    </a:lnTo>
                    <a:lnTo>
                      <a:pt x="2304" y="32"/>
                    </a:lnTo>
                    <a:lnTo>
                      <a:pt x="2320" y="32"/>
                    </a:lnTo>
                    <a:lnTo>
                      <a:pt x="2352" y="48"/>
                    </a:lnTo>
                    <a:lnTo>
                      <a:pt x="2368" y="48"/>
                    </a:lnTo>
                    <a:lnTo>
                      <a:pt x="2384" y="48"/>
                    </a:lnTo>
                    <a:lnTo>
                      <a:pt x="2400" y="48"/>
                    </a:lnTo>
                    <a:lnTo>
                      <a:pt x="2416" y="64"/>
                    </a:lnTo>
                    <a:lnTo>
                      <a:pt x="2432" y="64"/>
                    </a:lnTo>
                    <a:lnTo>
                      <a:pt x="2464" y="64"/>
                    </a:lnTo>
                    <a:lnTo>
                      <a:pt x="2480" y="64"/>
                    </a:lnTo>
                    <a:lnTo>
                      <a:pt x="2496" y="80"/>
                    </a:lnTo>
                    <a:lnTo>
                      <a:pt x="2512" y="80"/>
                    </a:lnTo>
                    <a:lnTo>
                      <a:pt x="2528" y="96"/>
                    </a:lnTo>
                    <a:lnTo>
                      <a:pt x="2544" y="96"/>
                    </a:lnTo>
                    <a:lnTo>
                      <a:pt x="2560" y="96"/>
                    </a:lnTo>
                    <a:lnTo>
                      <a:pt x="2576" y="112"/>
                    </a:lnTo>
                    <a:lnTo>
                      <a:pt x="2592" y="112"/>
                    </a:lnTo>
                    <a:lnTo>
                      <a:pt x="2608" y="112"/>
                    </a:lnTo>
                    <a:lnTo>
                      <a:pt x="2624" y="128"/>
                    </a:lnTo>
                    <a:lnTo>
                      <a:pt x="2640" y="144"/>
                    </a:lnTo>
                    <a:lnTo>
                      <a:pt x="2656" y="144"/>
                    </a:lnTo>
                    <a:lnTo>
                      <a:pt x="2672" y="160"/>
                    </a:lnTo>
                    <a:lnTo>
                      <a:pt x="2688" y="160"/>
                    </a:lnTo>
                    <a:lnTo>
                      <a:pt x="2704" y="176"/>
                    </a:lnTo>
                    <a:lnTo>
                      <a:pt x="2720" y="192"/>
                    </a:lnTo>
                    <a:lnTo>
                      <a:pt x="2736" y="192"/>
                    </a:lnTo>
                    <a:lnTo>
                      <a:pt x="2736" y="208"/>
                    </a:lnTo>
                    <a:lnTo>
                      <a:pt x="2752" y="208"/>
                    </a:lnTo>
                    <a:lnTo>
                      <a:pt x="2752" y="224"/>
                    </a:lnTo>
                    <a:lnTo>
                      <a:pt x="2768" y="240"/>
                    </a:lnTo>
                    <a:lnTo>
                      <a:pt x="2768" y="256"/>
                    </a:lnTo>
                    <a:lnTo>
                      <a:pt x="2784" y="256"/>
                    </a:lnTo>
                    <a:lnTo>
                      <a:pt x="2800" y="272"/>
                    </a:lnTo>
                    <a:lnTo>
                      <a:pt x="2800" y="288"/>
                    </a:lnTo>
                    <a:lnTo>
                      <a:pt x="2816" y="288"/>
                    </a:lnTo>
                    <a:lnTo>
                      <a:pt x="2832" y="304"/>
                    </a:lnTo>
                    <a:lnTo>
                      <a:pt x="2832" y="320"/>
                    </a:lnTo>
                    <a:lnTo>
                      <a:pt x="2832" y="336"/>
                    </a:lnTo>
                    <a:lnTo>
                      <a:pt x="2848" y="336"/>
                    </a:lnTo>
                    <a:lnTo>
                      <a:pt x="2864" y="352"/>
                    </a:lnTo>
                    <a:lnTo>
                      <a:pt x="2864" y="368"/>
                    </a:lnTo>
                    <a:lnTo>
                      <a:pt x="2864" y="384"/>
                    </a:lnTo>
                    <a:lnTo>
                      <a:pt x="2880" y="400"/>
                    </a:lnTo>
                    <a:lnTo>
                      <a:pt x="2896" y="416"/>
                    </a:lnTo>
                    <a:lnTo>
                      <a:pt x="2896" y="432"/>
                    </a:lnTo>
                    <a:lnTo>
                      <a:pt x="2912" y="448"/>
                    </a:lnTo>
                    <a:lnTo>
                      <a:pt x="2912" y="464"/>
                    </a:lnTo>
                    <a:lnTo>
                      <a:pt x="2912" y="480"/>
                    </a:lnTo>
                    <a:lnTo>
                      <a:pt x="2912" y="496"/>
                    </a:lnTo>
                    <a:lnTo>
                      <a:pt x="2928" y="496"/>
                    </a:lnTo>
                    <a:lnTo>
                      <a:pt x="2928" y="512"/>
                    </a:lnTo>
                    <a:lnTo>
                      <a:pt x="2928" y="528"/>
                    </a:lnTo>
                    <a:lnTo>
                      <a:pt x="2928" y="544"/>
                    </a:lnTo>
                    <a:lnTo>
                      <a:pt x="2944" y="560"/>
                    </a:lnTo>
                    <a:lnTo>
                      <a:pt x="2944" y="576"/>
                    </a:lnTo>
                    <a:lnTo>
                      <a:pt x="2944" y="592"/>
                    </a:lnTo>
                    <a:lnTo>
                      <a:pt x="2944" y="608"/>
                    </a:lnTo>
                    <a:lnTo>
                      <a:pt x="2944" y="624"/>
                    </a:lnTo>
                    <a:lnTo>
                      <a:pt x="2944" y="640"/>
                    </a:lnTo>
                    <a:lnTo>
                      <a:pt x="2944" y="656"/>
                    </a:lnTo>
                    <a:lnTo>
                      <a:pt x="2928" y="672"/>
                    </a:lnTo>
                    <a:lnTo>
                      <a:pt x="2928" y="688"/>
                    </a:lnTo>
                    <a:lnTo>
                      <a:pt x="2928" y="704"/>
                    </a:lnTo>
                    <a:lnTo>
                      <a:pt x="2928" y="720"/>
                    </a:lnTo>
                    <a:lnTo>
                      <a:pt x="2928" y="736"/>
                    </a:lnTo>
                    <a:lnTo>
                      <a:pt x="2928" y="752"/>
                    </a:lnTo>
                    <a:lnTo>
                      <a:pt x="2928" y="768"/>
                    </a:lnTo>
                    <a:lnTo>
                      <a:pt x="2928" y="784"/>
                    </a:lnTo>
                    <a:lnTo>
                      <a:pt x="2912" y="784"/>
                    </a:lnTo>
                    <a:lnTo>
                      <a:pt x="2912" y="816"/>
                    </a:lnTo>
                    <a:lnTo>
                      <a:pt x="2896" y="816"/>
                    </a:lnTo>
                    <a:lnTo>
                      <a:pt x="2896" y="832"/>
                    </a:lnTo>
                    <a:lnTo>
                      <a:pt x="2880" y="848"/>
                    </a:lnTo>
                    <a:lnTo>
                      <a:pt x="2880" y="864"/>
                    </a:lnTo>
                    <a:lnTo>
                      <a:pt x="2880" y="880"/>
                    </a:lnTo>
                    <a:lnTo>
                      <a:pt x="2864" y="880"/>
                    </a:lnTo>
                    <a:lnTo>
                      <a:pt x="2864" y="896"/>
                    </a:lnTo>
                    <a:lnTo>
                      <a:pt x="2864" y="912"/>
                    </a:lnTo>
                    <a:lnTo>
                      <a:pt x="2848" y="912"/>
                    </a:lnTo>
                    <a:lnTo>
                      <a:pt x="2848" y="928"/>
                    </a:lnTo>
                    <a:lnTo>
                      <a:pt x="2848" y="944"/>
                    </a:lnTo>
                    <a:lnTo>
                      <a:pt x="2832" y="944"/>
                    </a:lnTo>
                    <a:lnTo>
                      <a:pt x="2832" y="960"/>
                    </a:lnTo>
                    <a:lnTo>
                      <a:pt x="2832" y="976"/>
                    </a:lnTo>
                    <a:lnTo>
                      <a:pt x="2816" y="976"/>
                    </a:lnTo>
                    <a:lnTo>
                      <a:pt x="2800" y="992"/>
                    </a:lnTo>
                    <a:lnTo>
                      <a:pt x="2800" y="1008"/>
                    </a:lnTo>
                    <a:lnTo>
                      <a:pt x="2784" y="1024"/>
                    </a:lnTo>
                    <a:lnTo>
                      <a:pt x="2768" y="1040"/>
                    </a:lnTo>
                    <a:lnTo>
                      <a:pt x="2752" y="1056"/>
                    </a:lnTo>
                    <a:lnTo>
                      <a:pt x="2752" y="1072"/>
                    </a:lnTo>
                    <a:lnTo>
                      <a:pt x="2736" y="1072"/>
                    </a:lnTo>
                    <a:lnTo>
                      <a:pt x="2736" y="1088"/>
                    </a:lnTo>
                    <a:lnTo>
                      <a:pt x="2736" y="1104"/>
                    </a:lnTo>
                    <a:lnTo>
                      <a:pt x="2720" y="1104"/>
                    </a:lnTo>
                    <a:lnTo>
                      <a:pt x="2720" y="1120"/>
                    </a:lnTo>
                    <a:lnTo>
                      <a:pt x="2704" y="1120"/>
                    </a:lnTo>
                    <a:lnTo>
                      <a:pt x="2704" y="1136"/>
                    </a:lnTo>
                    <a:lnTo>
                      <a:pt x="2688" y="1136"/>
                    </a:lnTo>
                    <a:lnTo>
                      <a:pt x="2688" y="1152"/>
                    </a:lnTo>
                    <a:lnTo>
                      <a:pt x="2688" y="1168"/>
                    </a:lnTo>
                    <a:lnTo>
                      <a:pt x="2672" y="1168"/>
                    </a:lnTo>
                    <a:lnTo>
                      <a:pt x="2656" y="1184"/>
                    </a:lnTo>
                    <a:lnTo>
                      <a:pt x="2656" y="1200"/>
                    </a:lnTo>
                    <a:lnTo>
                      <a:pt x="2640" y="1200"/>
                    </a:lnTo>
                    <a:lnTo>
                      <a:pt x="2640" y="1216"/>
                    </a:lnTo>
                    <a:lnTo>
                      <a:pt x="2624" y="1232"/>
                    </a:lnTo>
                    <a:lnTo>
                      <a:pt x="2624" y="1248"/>
                    </a:lnTo>
                    <a:lnTo>
                      <a:pt x="2608" y="1248"/>
                    </a:lnTo>
                    <a:lnTo>
                      <a:pt x="2608" y="1264"/>
                    </a:lnTo>
                    <a:lnTo>
                      <a:pt x="2592" y="1264"/>
                    </a:lnTo>
                    <a:lnTo>
                      <a:pt x="2592" y="1280"/>
                    </a:lnTo>
                    <a:lnTo>
                      <a:pt x="2576" y="1296"/>
                    </a:lnTo>
                    <a:lnTo>
                      <a:pt x="2560" y="1312"/>
                    </a:lnTo>
                    <a:lnTo>
                      <a:pt x="2544" y="1328"/>
                    </a:lnTo>
                    <a:lnTo>
                      <a:pt x="2528" y="1344"/>
                    </a:lnTo>
                    <a:lnTo>
                      <a:pt x="2512" y="1360"/>
                    </a:lnTo>
                    <a:lnTo>
                      <a:pt x="2496" y="1376"/>
                    </a:lnTo>
                    <a:lnTo>
                      <a:pt x="2480" y="1376"/>
                    </a:lnTo>
                    <a:lnTo>
                      <a:pt x="2464" y="1392"/>
                    </a:lnTo>
                    <a:lnTo>
                      <a:pt x="2448" y="1392"/>
                    </a:lnTo>
                    <a:lnTo>
                      <a:pt x="2448" y="1408"/>
                    </a:lnTo>
                    <a:lnTo>
                      <a:pt x="2432" y="1408"/>
                    </a:lnTo>
                    <a:lnTo>
                      <a:pt x="2416" y="1424"/>
                    </a:lnTo>
                    <a:lnTo>
                      <a:pt x="2400" y="1424"/>
                    </a:lnTo>
                    <a:lnTo>
                      <a:pt x="2384" y="1424"/>
                    </a:lnTo>
                    <a:lnTo>
                      <a:pt x="2384" y="1440"/>
                    </a:lnTo>
                    <a:lnTo>
                      <a:pt x="2368" y="1440"/>
                    </a:lnTo>
                    <a:lnTo>
                      <a:pt x="2352" y="1440"/>
                    </a:lnTo>
                    <a:lnTo>
                      <a:pt x="2352" y="1456"/>
                    </a:lnTo>
                    <a:lnTo>
                      <a:pt x="2336" y="1456"/>
                    </a:lnTo>
                    <a:lnTo>
                      <a:pt x="2320" y="1456"/>
                    </a:lnTo>
                    <a:lnTo>
                      <a:pt x="2320" y="1472"/>
                    </a:lnTo>
                    <a:lnTo>
                      <a:pt x="2304" y="1472"/>
                    </a:lnTo>
                    <a:lnTo>
                      <a:pt x="2288" y="1488"/>
                    </a:lnTo>
                    <a:lnTo>
                      <a:pt x="2272" y="1488"/>
                    </a:lnTo>
                    <a:lnTo>
                      <a:pt x="2272" y="1504"/>
                    </a:lnTo>
                    <a:lnTo>
                      <a:pt x="2256" y="1504"/>
                    </a:lnTo>
                    <a:lnTo>
                      <a:pt x="2240" y="1504"/>
                    </a:lnTo>
                    <a:lnTo>
                      <a:pt x="2224" y="1520"/>
                    </a:lnTo>
                    <a:lnTo>
                      <a:pt x="2208" y="1520"/>
                    </a:lnTo>
                    <a:lnTo>
                      <a:pt x="2192" y="1520"/>
                    </a:lnTo>
                    <a:lnTo>
                      <a:pt x="2176" y="1536"/>
                    </a:lnTo>
                    <a:lnTo>
                      <a:pt x="2160" y="1536"/>
                    </a:lnTo>
                    <a:lnTo>
                      <a:pt x="2144" y="1536"/>
                    </a:lnTo>
                    <a:lnTo>
                      <a:pt x="2144" y="1552"/>
                    </a:lnTo>
                    <a:lnTo>
                      <a:pt x="2128" y="1552"/>
                    </a:lnTo>
                    <a:lnTo>
                      <a:pt x="2112" y="1552"/>
                    </a:lnTo>
                    <a:lnTo>
                      <a:pt x="2096" y="1552"/>
                    </a:lnTo>
                    <a:lnTo>
                      <a:pt x="2080" y="1552"/>
                    </a:lnTo>
                    <a:lnTo>
                      <a:pt x="2064" y="1552"/>
                    </a:lnTo>
                    <a:lnTo>
                      <a:pt x="2064" y="1568"/>
                    </a:lnTo>
                    <a:lnTo>
                      <a:pt x="2048" y="1568"/>
                    </a:lnTo>
                    <a:lnTo>
                      <a:pt x="2032" y="1568"/>
                    </a:lnTo>
                    <a:lnTo>
                      <a:pt x="2016" y="1568"/>
                    </a:lnTo>
                    <a:lnTo>
                      <a:pt x="2000" y="1568"/>
                    </a:lnTo>
                    <a:lnTo>
                      <a:pt x="1984" y="1584"/>
                    </a:lnTo>
                    <a:lnTo>
                      <a:pt x="1968" y="1584"/>
                    </a:lnTo>
                    <a:lnTo>
                      <a:pt x="1952" y="1584"/>
                    </a:lnTo>
                    <a:lnTo>
                      <a:pt x="1936" y="1584"/>
                    </a:lnTo>
                    <a:lnTo>
                      <a:pt x="1920" y="1584"/>
                    </a:lnTo>
                    <a:lnTo>
                      <a:pt x="1904" y="1584"/>
                    </a:lnTo>
                    <a:lnTo>
                      <a:pt x="1888" y="1584"/>
                    </a:lnTo>
                    <a:lnTo>
                      <a:pt x="1872" y="1584"/>
                    </a:lnTo>
                    <a:lnTo>
                      <a:pt x="1856" y="1584"/>
                    </a:lnTo>
                    <a:lnTo>
                      <a:pt x="1840" y="1600"/>
                    </a:lnTo>
                    <a:lnTo>
                      <a:pt x="1824" y="1600"/>
                    </a:lnTo>
                    <a:lnTo>
                      <a:pt x="1808" y="1600"/>
                    </a:lnTo>
                    <a:lnTo>
                      <a:pt x="1792" y="1600"/>
                    </a:lnTo>
                    <a:lnTo>
                      <a:pt x="1776" y="1600"/>
                    </a:lnTo>
                    <a:lnTo>
                      <a:pt x="1760" y="1600"/>
                    </a:lnTo>
                    <a:lnTo>
                      <a:pt x="1744" y="1600"/>
                    </a:lnTo>
                    <a:lnTo>
                      <a:pt x="1728" y="1600"/>
                    </a:lnTo>
                    <a:lnTo>
                      <a:pt x="1712" y="1600"/>
                    </a:lnTo>
                    <a:lnTo>
                      <a:pt x="1696" y="1600"/>
                    </a:lnTo>
                    <a:lnTo>
                      <a:pt x="1680" y="1600"/>
                    </a:lnTo>
                    <a:lnTo>
                      <a:pt x="1664" y="1600"/>
                    </a:lnTo>
                    <a:lnTo>
                      <a:pt x="1648" y="1584"/>
                    </a:lnTo>
                    <a:lnTo>
                      <a:pt x="1632" y="1584"/>
                    </a:lnTo>
                    <a:lnTo>
                      <a:pt x="1616" y="1584"/>
                    </a:lnTo>
                    <a:lnTo>
                      <a:pt x="1600" y="1584"/>
                    </a:lnTo>
                    <a:lnTo>
                      <a:pt x="1584" y="1584"/>
                    </a:lnTo>
                    <a:lnTo>
                      <a:pt x="1568" y="1584"/>
                    </a:lnTo>
                    <a:lnTo>
                      <a:pt x="1552" y="1584"/>
                    </a:lnTo>
                    <a:lnTo>
                      <a:pt x="1536" y="1584"/>
                    </a:lnTo>
                    <a:lnTo>
                      <a:pt x="1520" y="1584"/>
                    </a:lnTo>
                    <a:lnTo>
                      <a:pt x="1520" y="1568"/>
                    </a:lnTo>
                    <a:lnTo>
                      <a:pt x="1504" y="1568"/>
                    </a:lnTo>
                    <a:lnTo>
                      <a:pt x="1488" y="1568"/>
                    </a:lnTo>
                    <a:lnTo>
                      <a:pt x="1472" y="1568"/>
                    </a:lnTo>
                    <a:lnTo>
                      <a:pt x="1456" y="1568"/>
                    </a:lnTo>
                    <a:lnTo>
                      <a:pt x="1440" y="1568"/>
                    </a:lnTo>
                    <a:lnTo>
                      <a:pt x="1424" y="1568"/>
                    </a:lnTo>
                    <a:lnTo>
                      <a:pt x="1408" y="1568"/>
                    </a:lnTo>
                    <a:lnTo>
                      <a:pt x="1392" y="1568"/>
                    </a:lnTo>
                    <a:lnTo>
                      <a:pt x="1376" y="1568"/>
                    </a:lnTo>
                    <a:lnTo>
                      <a:pt x="1360" y="1568"/>
                    </a:lnTo>
                    <a:lnTo>
                      <a:pt x="1344" y="1568"/>
                    </a:lnTo>
                    <a:lnTo>
                      <a:pt x="1328" y="1568"/>
                    </a:lnTo>
                    <a:lnTo>
                      <a:pt x="1312" y="1568"/>
                    </a:lnTo>
                    <a:lnTo>
                      <a:pt x="1296" y="1552"/>
                    </a:lnTo>
                    <a:lnTo>
                      <a:pt x="1280" y="1552"/>
                    </a:lnTo>
                    <a:lnTo>
                      <a:pt x="1264" y="1552"/>
                    </a:lnTo>
                    <a:lnTo>
                      <a:pt x="1248" y="1552"/>
                    </a:lnTo>
                    <a:lnTo>
                      <a:pt x="1232" y="1552"/>
                    </a:lnTo>
                    <a:lnTo>
                      <a:pt x="1216" y="1552"/>
                    </a:lnTo>
                    <a:lnTo>
                      <a:pt x="1200" y="1552"/>
                    </a:lnTo>
                    <a:lnTo>
                      <a:pt x="1184" y="1552"/>
                    </a:lnTo>
                    <a:lnTo>
                      <a:pt x="1168" y="1552"/>
                    </a:lnTo>
                    <a:lnTo>
                      <a:pt x="1152" y="1552"/>
                    </a:lnTo>
                    <a:lnTo>
                      <a:pt x="1136" y="1552"/>
                    </a:lnTo>
                    <a:lnTo>
                      <a:pt x="1120" y="1552"/>
                    </a:lnTo>
                    <a:lnTo>
                      <a:pt x="1120" y="1536"/>
                    </a:lnTo>
                    <a:lnTo>
                      <a:pt x="1104" y="1536"/>
                    </a:lnTo>
                    <a:lnTo>
                      <a:pt x="1088" y="1536"/>
                    </a:lnTo>
                    <a:lnTo>
                      <a:pt x="1072" y="1536"/>
                    </a:lnTo>
                    <a:lnTo>
                      <a:pt x="1056" y="1536"/>
                    </a:lnTo>
                    <a:lnTo>
                      <a:pt x="1040" y="1536"/>
                    </a:lnTo>
                    <a:lnTo>
                      <a:pt x="1024" y="1536"/>
                    </a:lnTo>
                    <a:lnTo>
                      <a:pt x="1008" y="1536"/>
                    </a:lnTo>
                    <a:lnTo>
                      <a:pt x="992" y="1536"/>
                    </a:lnTo>
                    <a:lnTo>
                      <a:pt x="976" y="1552"/>
                    </a:lnTo>
                    <a:lnTo>
                      <a:pt x="960" y="1552"/>
                    </a:lnTo>
                    <a:lnTo>
                      <a:pt x="944" y="1552"/>
                    </a:lnTo>
                    <a:lnTo>
                      <a:pt x="928" y="1552"/>
                    </a:lnTo>
                    <a:lnTo>
                      <a:pt x="912" y="1552"/>
                    </a:lnTo>
                    <a:lnTo>
                      <a:pt x="896" y="1552"/>
                    </a:lnTo>
                    <a:lnTo>
                      <a:pt x="880" y="1552"/>
                    </a:lnTo>
                    <a:lnTo>
                      <a:pt x="864" y="1552"/>
                    </a:lnTo>
                    <a:lnTo>
                      <a:pt x="848" y="1552"/>
                    </a:lnTo>
                    <a:lnTo>
                      <a:pt x="832" y="1552"/>
                    </a:lnTo>
                    <a:lnTo>
                      <a:pt x="816" y="1552"/>
                    </a:lnTo>
                    <a:lnTo>
                      <a:pt x="800" y="1536"/>
                    </a:lnTo>
                    <a:lnTo>
                      <a:pt x="784" y="1536"/>
                    </a:lnTo>
                    <a:lnTo>
                      <a:pt x="768" y="1536"/>
                    </a:lnTo>
                    <a:lnTo>
                      <a:pt x="752" y="1536"/>
                    </a:lnTo>
                    <a:lnTo>
                      <a:pt x="736" y="1536"/>
                    </a:lnTo>
                    <a:lnTo>
                      <a:pt x="720" y="1536"/>
                    </a:lnTo>
                    <a:lnTo>
                      <a:pt x="704" y="1536"/>
                    </a:lnTo>
                    <a:lnTo>
                      <a:pt x="688" y="1536"/>
                    </a:lnTo>
                    <a:lnTo>
                      <a:pt x="672" y="1536"/>
                    </a:lnTo>
                    <a:lnTo>
                      <a:pt x="656" y="1536"/>
                    </a:lnTo>
                    <a:lnTo>
                      <a:pt x="640" y="1536"/>
                    </a:lnTo>
                    <a:lnTo>
                      <a:pt x="624" y="1536"/>
                    </a:lnTo>
                    <a:lnTo>
                      <a:pt x="608" y="1536"/>
                    </a:lnTo>
                    <a:lnTo>
                      <a:pt x="592" y="1536"/>
                    </a:lnTo>
                    <a:lnTo>
                      <a:pt x="576" y="1536"/>
                    </a:lnTo>
                    <a:lnTo>
                      <a:pt x="560" y="1520"/>
                    </a:lnTo>
                    <a:lnTo>
                      <a:pt x="544" y="1520"/>
                    </a:lnTo>
                    <a:lnTo>
                      <a:pt x="528" y="1520"/>
                    </a:lnTo>
                    <a:lnTo>
                      <a:pt x="512" y="1504"/>
                    </a:lnTo>
                    <a:lnTo>
                      <a:pt x="496" y="1504"/>
                    </a:lnTo>
                    <a:lnTo>
                      <a:pt x="480" y="1504"/>
                    </a:lnTo>
                    <a:lnTo>
                      <a:pt x="464" y="1488"/>
                    </a:lnTo>
                    <a:lnTo>
                      <a:pt x="448" y="1488"/>
                    </a:lnTo>
                    <a:lnTo>
                      <a:pt x="432" y="1488"/>
                    </a:lnTo>
                    <a:lnTo>
                      <a:pt x="416" y="1488"/>
                    </a:lnTo>
                    <a:lnTo>
                      <a:pt x="400" y="1472"/>
                    </a:lnTo>
                    <a:lnTo>
                      <a:pt x="384" y="1472"/>
                    </a:lnTo>
                    <a:lnTo>
                      <a:pt x="368" y="1456"/>
                    </a:lnTo>
                    <a:lnTo>
                      <a:pt x="352" y="1456"/>
                    </a:lnTo>
                    <a:lnTo>
                      <a:pt x="352" y="1440"/>
                    </a:lnTo>
                    <a:lnTo>
                      <a:pt x="336" y="1440"/>
                    </a:lnTo>
                    <a:lnTo>
                      <a:pt x="336" y="1424"/>
                    </a:lnTo>
                    <a:lnTo>
                      <a:pt x="320" y="1424"/>
                    </a:lnTo>
                    <a:lnTo>
                      <a:pt x="304" y="1408"/>
                    </a:lnTo>
                    <a:lnTo>
                      <a:pt x="288" y="1392"/>
                    </a:lnTo>
                    <a:lnTo>
                      <a:pt x="288" y="1376"/>
                    </a:lnTo>
                    <a:lnTo>
                      <a:pt x="272" y="1360"/>
                    </a:lnTo>
                    <a:lnTo>
                      <a:pt x="256" y="1360"/>
                    </a:lnTo>
                    <a:lnTo>
                      <a:pt x="256" y="1344"/>
                    </a:lnTo>
                    <a:lnTo>
                      <a:pt x="256" y="1328"/>
                    </a:lnTo>
                    <a:lnTo>
                      <a:pt x="240" y="1328"/>
                    </a:lnTo>
                    <a:lnTo>
                      <a:pt x="240" y="1312"/>
                    </a:lnTo>
                    <a:lnTo>
                      <a:pt x="224" y="1312"/>
                    </a:lnTo>
                    <a:lnTo>
                      <a:pt x="224" y="1296"/>
                    </a:lnTo>
                    <a:lnTo>
                      <a:pt x="208" y="1296"/>
                    </a:lnTo>
                    <a:lnTo>
                      <a:pt x="208" y="1280"/>
                    </a:lnTo>
                    <a:lnTo>
                      <a:pt x="192" y="1280"/>
                    </a:lnTo>
                    <a:lnTo>
                      <a:pt x="192" y="1264"/>
                    </a:lnTo>
                    <a:lnTo>
                      <a:pt x="176" y="1264"/>
                    </a:lnTo>
                    <a:lnTo>
                      <a:pt x="176" y="1248"/>
                    </a:lnTo>
                    <a:lnTo>
                      <a:pt x="160" y="1248"/>
                    </a:lnTo>
                    <a:lnTo>
                      <a:pt x="160" y="1232"/>
                    </a:lnTo>
                    <a:lnTo>
                      <a:pt x="160" y="1216"/>
                    </a:lnTo>
                    <a:lnTo>
                      <a:pt x="144" y="1216"/>
                    </a:lnTo>
                    <a:lnTo>
                      <a:pt x="144" y="1200"/>
                    </a:lnTo>
                    <a:lnTo>
                      <a:pt x="128" y="1200"/>
                    </a:lnTo>
                    <a:lnTo>
                      <a:pt x="128" y="1184"/>
                    </a:lnTo>
                    <a:lnTo>
                      <a:pt x="128" y="1168"/>
                    </a:lnTo>
                    <a:lnTo>
                      <a:pt x="112" y="1152"/>
                    </a:lnTo>
                    <a:lnTo>
                      <a:pt x="112" y="1136"/>
                    </a:lnTo>
                    <a:lnTo>
                      <a:pt x="112" y="1120"/>
                    </a:lnTo>
                    <a:lnTo>
                      <a:pt x="96" y="1104"/>
                    </a:lnTo>
                    <a:lnTo>
                      <a:pt x="96" y="1088"/>
                    </a:lnTo>
                    <a:lnTo>
                      <a:pt x="96" y="1072"/>
                    </a:lnTo>
                    <a:lnTo>
                      <a:pt x="96" y="1056"/>
                    </a:lnTo>
                    <a:lnTo>
                      <a:pt x="80" y="1040"/>
                    </a:lnTo>
                    <a:lnTo>
                      <a:pt x="80" y="1024"/>
                    </a:lnTo>
                    <a:lnTo>
                      <a:pt x="80" y="1008"/>
                    </a:lnTo>
                    <a:lnTo>
                      <a:pt x="64" y="992"/>
                    </a:lnTo>
                    <a:lnTo>
                      <a:pt x="64" y="976"/>
                    </a:lnTo>
                    <a:lnTo>
                      <a:pt x="64" y="960"/>
                    </a:lnTo>
                    <a:lnTo>
                      <a:pt x="64" y="944"/>
                    </a:lnTo>
                    <a:lnTo>
                      <a:pt x="48" y="928"/>
                    </a:lnTo>
                    <a:lnTo>
                      <a:pt x="48" y="912"/>
                    </a:lnTo>
                    <a:lnTo>
                      <a:pt x="48" y="896"/>
                    </a:lnTo>
                    <a:lnTo>
                      <a:pt x="48" y="880"/>
                    </a:lnTo>
                    <a:lnTo>
                      <a:pt x="48" y="864"/>
                    </a:lnTo>
                    <a:lnTo>
                      <a:pt x="48" y="848"/>
                    </a:lnTo>
                    <a:lnTo>
                      <a:pt x="32" y="832"/>
                    </a:lnTo>
                    <a:lnTo>
                      <a:pt x="32" y="816"/>
                    </a:lnTo>
                    <a:lnTo>
                      <a:pt x="32" y="800"/>
                    </a:lnTo>
                    <a:lnTo>
                      <a:pt x="16" y="800"/>
                    </a:lnTo>
                    <a:lnTo>
                      <a:pt x="16" y="784"/>
                    </a:lnTo>
                    <a:lnTo>
                      <a:pt x="16" y="768"/>
                    </a:lnTo>
                    <a:lnTo>
                      <a:pt x="16" y="752"/>
                    </a:lnTo>
                    <a:lnTo>
                      <a:pt x="16" y="736"/>
                    </a:lnTo>
                    <a:lnTo>
                      <a:pt x="16" y="720"/>
                    </a:lnTo>
                    <a:lnTo>
                      <a:pt x="16" y="704"/>
                    </a:lnTo>
                    <a:lnTo>
                      <a:pt x="16" y="688"/>
                    </a:lnTo>
                    <a:lnTo>
                      <a:pt x="16" y="672"/>
                    </a:lnTo>
                    <a:lnTo>
                      <a:pt x="16" y="656"/>
                    </a:lnTo>
                    <a:lnTo>
                      <a:pt x="16" y="640"/>
                    </a:lnTo>
                    <a:lnTo>
                      <a:pt x="16" y="624"/>
                    </a:lnTo>
                    <a:lnTo>
                      <a:pt x="0" y="624"/>
                    </a:lnTo>
                    <a:lnTo>
                      <a:pt x="0" y="608"/>
                    </a:lnTo>
                    <a:lnTo>
                      <a:pt x="0" y="592"/>
                    </a:lnTo>
                  </a:path>
                </a:pathLst>
              </a:custGeom>
              <a:solidFill>
                <a:srgbClr val="CCFF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6" name="Freeform 44"/>
              <p:cNvSpPr>
                <a:spLocks/>
              </p:cNvSpPr>
              <p:nvPr/>
            </p:nvSpPr>
            <p:spPr bwMode="auto">
              <a:xfrm>
                <a:off x="8072" y="2528"/>
                <a:ext cx="945" cy="673"/>
              </a:xfrm>
              <a:custGeom>
                <a:avLst/>
                <a:gdLst/>
                <a:ahLst/>
                <a:cxnLst>
                  <a:cxn ang="0">
                    <a:pos x="592" y="16"/>
                  </a:cxn>
                  <a:cxn ang="0">
                    <a:pos x="544" y="16"/>
                  </a:cxn>
                  <a:cxn ang="0">
                    <a:pos x="496" y="16"/>
                  </a:cxn>
                  <a:cxn ang="0">
                    <a:pos x="448" y="16"/>
                  </a:cxn>
                  <a:cxn ang="0">
                    <a:pos x="400" y="16"/>
                  </a:cxn>
                  <a:cxn ang="0">
                    <a:pos x="352" y="32"/>
                  </a:cxn>
                  <a:cxn ang="0">
                    <a:pos x="288" y="48"/>
                  </a:cxn>
                  <a:cxn ang="0">
                    <a:pos x="240" y="64"/>
                  </a:cxn>
                  <a:cxn ang="0">
                    <a:pos x="192" y="96"/>
                  </a:cxn>
                  <a:cxn ang="0">
                    <a:pos x="144" y="128"/>
                  </a:cxn>
                  <a:cxn ang="0">
                    <a:pos x="96" y="176"/>
                  </a:cxn>
                  <a:cxn ang="0">
                    <a:pos x="64" y="224"/>
                  </a:cxn>
                  <a:cxn ang="0">
                    <a:pos x="48" y="272"/>
                  </a:cxn>
                  <a:cxn ang="0">
                    <a:pos x="32" y="320"/>
                  </a:cxn>
                  <a:cxn ang="0">
                    <a:pos x="16" y="368"/>
                  </a:cxn>
                  <a:cxn ang="0">
                    <a:pos x="0" y="416"/>
                  </a:cxn>
                  <a:cxn ang="0">
                    <a:pos x="0" y="464"/>
                  </a:cxn>
                  <a:cxn ang="0">
                    <a:pos x="0" y="512"/>
                  </a:cxn>
                  <a:cxn ang="0">
                    <a:pos x="32" y="560"/>
                  </a:cxn>
                  <a:cxn ang="0">
                    <a:pos x="64" y="592"/>
                  </a:cxn>
                  <a:cxn ang="0">
                    <a:pos x="112" y="608"/>
                  </a:cxn>
                  <a:cxn ang="0">
                    <a:pos x="160" y="624"/>
                  </a:cxn>
                  <a:cxn ang="0">
                    <a:pos x="208" y="640"/>
                  </a:cxn>
                  <a:cxn ang="0">
                    <a:pos x="256" y="640"/>
                  </a:cxn>
                  <a:cxn ang="0">
                    <a:pos x="304" y="656"/>
                  </a:cxn>
                  <a:cxn ang="0">
                    <a:pos x="352" y="656"/>
                  </a:cxn>
                  <a:cxn ang="0">
                    <a:pos x="400" y="672"/>
                  </a:cxn>
                  <a:cxn ang="0">
                    <a:pos x="464" y="672"/>
                  </a:cxn>
                  <a:cxn ang="0">
                    <a:pos x="512" y="672"/>
                  </a:cxn>
                  <a:cxn ang="0">
                    <a:pos x="560" y="656"/>
                  </a:cxn>
                  <a:cxn ang="0">
                    <a:pos x="608" y="656"/>
                  </a:cxn>
                  <a:cxn ang="0">
                    <a:pos x="656" y="640"/>
                  </a:cxn>
                  <a:cxn ang="0">
                    <a:pos x="704" y="624"/>
                  </a:cxn>
                  <a:cxn ang="0">
                    <a:pos x="752" y="592"/>
                  </a:cxn>
                  <a:cxn ang="0">
                    <a:pos x="800" y="576"/>
                  </a:cxn>
                  <a:cxn ang="0">
                    <a:pos x="832" y="544"/>
                  </a:cxn>
                  <a:cxn ang="0">
                    <a:pos x="864" y="528"/>
                  </a:cxn>
                  <a:cxn ang="0">
                    <a:pos x="880" y="496"/>
                  </a:cxn>
                  <a:cxn ang="0">
                    <a:pos x="928" y="464"/>
                  </a:cxn>
                  <a:cxn ang="0">
                    <a:pos x="944" y="432"/>
                  </a:cxn>
                  <a:cxn ang="0">
                    <a:pos x="944" y="384"/>
                  </a:cxn>
                  <a:cxn ang="0">
                    <a:pos x="944" y="336"/>
                  </a:cxn>
                  <a:cxn ang="0">
                    <a:pos x="944" y="288"/>
                  </a:cxn>
                  <a:cxn ang="0">
                    <a:pos x="912" y="256"/>
                  </a:cxn>
                  <a:cxn ang="0">
                    <a:pos x="896" y="224"/>
                  </a:cxn>
                  <a:cxn ang="0">
                    <a:pos x="864" y="208"/>
                  </a:cxn>
                  <a:cxn ang="0">
                    <a:pos x="848" y="160"/>
                  </a:cxn>
                  <a:cxn ang="0">
                    <a:pos x="832" y="128"/>
                  </a:cxn>
                  <a:cxn ang="0">
                    <a:pos x="800" y="112"/>
                  </a:cxn>
                  <a:cxn ang="0">
                    <a:pos x="768" y="80"/>
                  </a:cxn>
                  <a:cxn ang="0">
                    <a:pos x="736" y="64"/>
                  </a:cxn>
                  <a:cxn ang="0">
                    <a:pos x="688" y="48"/>
                  </a:cxn>
                  <a:cxn ang="0">
                    <a:pos x="656" y="32"/>
                  </a:cxn>
                  <a:cxn ang="0">
                    <a:pos x="624" y="16"/>
                  </a:cxn>
                  <a:cxn ang="0">
                    <a:pos x="576" y="0"/>
                  </a:cxn>
                </a:cxnLst>
                <a:rect l="0" t="0" r="r" b="b"/>
                <a:pathLst>
                  <a:path w="945" h="673">
                    <a:moveTo>
                      <a:pt x="624" y="0"/>
                    </a:moveTo>
                    <a:lnTo>
                      <a:pt x="608" y="16"/>
                    </a:lnTo>
                    <a:lnTo>
                      <a:pt x="592" y="16"/>
                    </a:lnTo>
                    <a:lnTo>
                      <a:pt x="576" y="16"/>
                    </a:lnTo>
                    <a:lnTo>
                      <a:pt x="560" y="16"/>
                    </a:lnTo>
                    <a:lnTo>
                      <a:pt x="544" y="16"/>
                    </a:lnTo>
                    <a:lnTo>
                      <a:pt x="528" y="16"/>
                    </a:lnTo>
                    <a:lnTo>
                      <a:pt x="512" y="16"/>
                    </a:lnTo>
                    <a:lnTo>
                      <a:pt x="496" y="16"/>
                    </a:lnTo>
                    <a:lnTo>
                      <a:pt x="480" y="16"/>
                    </a:lnTo>
                    <a:lnTo>
                      <a:pt x="464" y="16"/>
                    </a:lnTo>
                    <a:lnTo>
                      <a:pt x="448" y="16"/>
                    </a:lnTo>
                    <a:lnTo>
                      <a:pt x="432" y="16"/>
                    </a:lnTo>
                    <a:lnTo>
                      <a:pt x="416" y="16"/>
                    </a:lnTo>
                    <a:lnTo>
                      <a:pt x="400" y="16"/>
                    </a:lnTo>
                    <a:lnTo>
                      <a:pt x="384" y="32"/>
                    </a:lnTo>
                    <a:lnTo>
                      <a:pt x="368" y="32"/>
                    </a:lnTo>
                    <a:lnTo>
                      <a:pt x="352" y="32"/>
                    </a:lnTo>
                    <a:lnTo>
                      <a:pt x="336" y="32"/>
                    </a:lnTo>
                    <a:lnTo>
                      <a:pt x="320" y="32"/>
                    </a:lnTo>
                    <a:lnTo>
                      <a:pt x="288" y="48"/>
                    </a:lnTo>
                    <a:lnTo>
                      <a:pt x="272" y="48"/>
                    </a:lnTo>
                    <a:lnTo>
                      <a:pt x="256" y="64"/>
                    </a:lnTo>
                    <a:lnTo>
                      <a:pt x="240" y="64"/>
                    </a:lnTo>
                    <a:lnTo>
                      <a:pt x="224" y="80"/>
                    </a:lnTo>
                    <a:lnTo>
                      <a:pt x="208" y="80"/>
                    </a:lnTo>
                    <a:lnTo>
                      <a:pt x="192" y="96"/>
                    </a:lnTo>
                    <a:lnTo>
                      <a:pt x="176" y="96"/>
                    </a:lnTo>
                    <a:lnTo>
                      <a:pt x="160" y="112"/>
                    </a:lnTo>
                    <a:lnTo>
                      <a:pt x="144" y="128"/>
                    </a:lnTo>
                    <a:lnTo>
                      <a:pt x="128" y="144"/>
                    </a:lnTo>
                    <a:lnTo>
                      <a:pt x="112" y="160"/>
                    </a:lnTo>
                    <a:lnTo>
                      <a:pt x="96" y="176"/>
                    </a:lnTo>
                    <a:lnTo>
                      <a:pt x="96" y="192"/>
                    </a:lnTo>
                    <a:lnTo>
                      <a:pt x="80" y="208"/>
                    </a:lnTo>
                    <a:lnTo>
                      <a:pt x="64" y="224"/>
                    </a:lnTo>
                    <a:lnTo>
                      <a:pt x="64" y="240"/>
                    </a:lnTo>
                    <a:lnTo>
                      <a:pt x="48" y="256"/>
                    </a:lnTo>
                    <a:lnTo>
                      <a:pt x="48" y="272"/>
                    </a:lnTo>
                    <a:lnTo>
                      <a:pt x="32" y="288"/>
                    </a:lnTo>
                    <a:lnTo>
                      <a:pt x="32" y="304"/>
                    </a:lnTo>
                    <a:lnTo>
                      <a:pt x="32" y="320"/>
                    </a:lnTo>
                    <a:lnTo>
                      <a:pt x="16" y="336"/>
                    </a:lnTo>
                    <a:lnTo>
                      <a:pt x="16" y="352"/>
                    </a:lnTo>
                    <a:lnTo>
                      <a:pt x="16" y="368"/>
                    </a:lnTo>
                    <a:lnTo>
                      <a:pt x="16" y="384"/>
                    </a:lnTo>
                    <a:lnTo>
                      <a:pt x="0" y="400"/>
                    </a:lnTo>
                    <a:lnTo>
                      <a:pt x="0" y="416"/>
                    </a:lnTo>
                    <a:lnTo>
                      <a:pt x="0" y="432"/>
                    </a:lnTo>
                    <a:lnTo>
                      <a:pt x="0" y="448"/>
                    </a:lnTo>
                    <a:lnTo>
                      <a:pt x="0" y="464"/>
                    </a:lnTo>
                    <a:lnTo>
                      <a:pt x="0" y="480"/>
                    </a:lnTo>
                    <a:lnTo>
                      <a:pt x="0" y="496"/>
                    </a:lnTo>
                    <a:lnTo>
                      <a:pt x="0" y="512"/>
                    </a:lnTo>
                    <a:lnTo>
                      <a:pt x="16" y="528"/>
                    </a:lnTo>
                    <a:lnTo>
                      <a:pt x="16" y="544"/>
                    </a:lnTo>
                    <a:lnTo>
                      <a:pt x="32" y="560"/>
                    </a:lnTo>
                    <a:lnTo>
                      <a:pt x="32" y="576"/>
                    </a:lnTo>
                    <a:lnTo>
                      <a:pt x="48" y="576"/>
                    </a:lnTo>
                    <a:lnTo>
                      <a:pt x="64" y="592"/>
                    </a:lnTo>
                    <a:lnTo>
                      <a:pt x="80" y="592"/>
                    </a:lnTo>
                    <a:lnTo>
                      <a:pt x="96" y="592"/>
                    </a:lnTo>
                    <a:lnTo>
                      <a:pt x="112" y="608"/>
                    </a:lnTo>
                    <a:lnTo>
                      <a:pt x="128" y="608"/>
                    </a:lnTo>
                    <a:lnTo>
                      <a:pt x="144" y="624"/>
                    </a:lnTo>
                    <a:lnTo>
                      <a:pt x="160" y="624"/>
                    </a:lnTo>
                    <a:lnTo>
                      <a:pt x="176" y="624"/>
                    </a:lnTo>
                    <a:lnTo>
                      <a:pt x="192" y="624"/>
                    </a:lnTo>
                    <a:lnTo>
                      <a:pt x="208" y="640"/>
                    </a:lnTo>
                    <a:lnTo>
                      <a:pt x="224" y="640"/>
                    </a:lnTo>
                    <a:lnTo>
                      <a:pt x="240" y="640"/>
                    </a:lnTo>
                    <a:lnTo>
                      <a:pt x="256" y="640"/>
                    </a:lnTo>
                    <a:lnTo>
                      <a:pt x="256" y="656"/>
                    </a:lnTo>
                    <a:lnTo>
                      <a:pt x="272" y="656"/>
                    </a:lnTo>
                    <a:lnTo>
                      <a:pt x="304" y="656"/>
                    </a:lnTo>
                    <a:lnTo>
                      <a:pt x="320" y="656"/>
                    </a:lnTo>
                    <a:lnTo>
                      <a:pt x="336" y="656"/>
                    </a:lnTo>
                    <a:lnTo>
                      <a:pt x="352" y="656"/>
                    </a:lnTo>
                    <a:lnTo>
                      <a:pt x="368" y="656"/>
                    </a:lnTo>
                    <a:lnTo>
                      <a:pt x="384" y="656"/>
                    </a:lnTo>
                    <a:lnTo>
                      <a:pt x="400" y="672"/>
                    </a:lnTo>
                    <a:lnTo>
                      <a:pt x="416" y="672"/>
                    </a:lnTo>
                    <a:lnTo>
                      <a:pt x="432" y="672"/>
                    </a:lnTo>
                    <a:lnTo>
                      <a:pt x="464" y="672"/>
                    </a:lnTo>
                    <a:lnTo>
                      <a:pt x="480" y="672"/>
                    </a:lnTo>
                    <a:lnTo>
                      <a:pt x="496" y="672"/>
                    </a:lnTo>
                    <a:lnTo>
                      <a:pt x="512" y="672"/>
                    </a:lnTo>
                    <a:lnTo>
                      <a:pt x="528" y="672"/>
                    </a:lnTo>
                    <a:lnTo>
                      <a:pt x="544" y="656"/>
                    </a:lnTo>
                    <a:lnTo>
                      <a:pt x="560" y="656"/>
                    </a:lnTo>
                    <a:lnTo>
                      <a:pt x="576" y="656"/>
                    </a:lnTo>
                    <a:lnTo>
                      <a:pt x="592" y="656"/>
                    </a:lnTo>
                    <a:lnTo>
                      <a:pt x="608" y="656"/>
                    </a:lnTo>
                    <a:lnTo>
                      <a:pt x="624" y="656"/>
                    </a:lnTo>
                    <a:lnTo>
                      <a:pt x="640" y="640"/>
                    </a:lnTo>
                    <a:lnTo>
                      <a:pt x="656" y="640"/>
                    </a:lnTo>
                    <a:lnTo>
                      <a:pt x="672" y="640"/>
                    </a:lnTo>
                    <a:lnTo>
                      <a:pt x="688" y="624"/>
                    </a:lnTo>
                    <a:lnTo>
                      <a:pt x="704" y="624"/>
                    </a:lnTo>
                    <a:lnTo>
                      <a:pt x="720" y="608"/>
                    </a:lnTo>
                    <a:lnTo>
                      <a:pt x="736" y="608"/>
                    </a:lnTo>
                    <a:lnTo>
                      <a:pt x="752" y="592"/>
                    </a:lnTo>
                    <a:lnTo>
                      <a:pt x="768" y="592"/>
                    </a:lnTo>
                    <a:lnTo>
                      <a:pt x="784" y="576"/>
                    </a:lnTo>
                    <a:lnTo>
                      <a:pt x="800" y="576"/>
                    </a:lnTo>
                    <a:lnTo>
                      <a:pt x="800" y="560"/>
                    </a:lnTo>
                    <a:lnTo>
                      <a:pt x="816" y="560"/>
                    </a:lnTo>
                    <a:lnTo>
                      <a:pt x="832" y="544"/>
                    </a:lnTo>
                    <a:lnTo>
                      <a:pt x="848" y="544"/>
                    </a:lnTo>
                    <a:lnTo>
                      <a:pt x="848" y="528"/>
                    </a:lnTo>
                    <a:lnTo>
                      <a:pt x="864" y="528"/>
                    </a:lnTo>
                    <a:lnTo>
                      <a:pt x="880" y="528"/>
                    </a:lnTo>
                    <a:lnTo>
                      <a:pt x="880" y="512"/>
                    </a:lnTo>
                    <a:lnTo>
                      <a:pt x="880" y="496"/>
                    </a:lnTo>
                    <a:lnTo>
                      <a:pt x="896" y="496"/>
                    </a:lnTo>
                    <a:lnTo>
                      <a:pt x="912" y="480"/>
                    </a:lnTo>
                    <a:lnTo>
                      <a:pt x="928" y="464"/>
                    </a:lnTo>
                    <a:lnTo>
                      <a:pt x="928" y="448"/>
                    </a:lnTo>
                    <a:lnTo>
                      <a:pt x="928" y="432"/>
                    </a:lnTo>
                    <a:lnTo>
                      <a:pt x="944" y="432"/>
                    </a:lnTo>
                    <a:lnTo>
                      <a:pt x="944" y="416"/>
                    </a:lnTo>
                    <a:lnTo>
                      <a:pt x="944" y="400"/>
                    </a:lnTo>
                    <a:lnTo>
                      <a:pt x="944" y="384"/>
                    </a:lnTo>
                    <a:lnTo>
                      <a:pt x="944" y="368"/>
                    </a:lnTo>
                    <a:lnTo>
                      <a:pt x="944" y="352"/>
                    </a:lnTo>
                    <a:lnTo>
                      <a:pt x="944" y="336"/>
                    </a:lnTo>
                    <a:lnTo>
                      <a:pt x="944" y="320"/>
                    </a:lnTo>
                    <a:lnTo>
                      <a:pt x="944" y="304"/>
                    </a:lnTo>
                    <a:lnTo>
                      <a:pt x="944" y="288"/>
                    </a:lnTo>
                    <a:lnTo>
                      <a:pt x="928" y="272"/>
                    </a:lnTo>
                    <a:lnTo>
                      <a:pt x="928" y="256"/>
                    </a:lnTo>
                    <a:lnTo>
                      <a:pt x="912" y="256"/>
                    </a:lnTo>
                    <a:lnTo>
                      <a:pt x="912" y="240"/>
                    </a:lnTo>
                    <a:lnTo>
                      <a:pt x="896" y="240"/>
                    </a:lnTo>
                    <a:lnTo>
                      <a:pt x="896" y="224"/>
                    </a:lnTo>
                    <a:lnTo>
                      <a:pt x="880" y="224"/>
                    </a:lnTo>
                    <a:lnTo>
                      <a:pt x="880" y="208"/>
                    </a:lnTo>
                    <a:lnTo>
                      <a:pt x="864" y="208"/>
                    </a:lnTo>
                    <a:lnTo>
                      <a:pt x="864" y="192"/>
                    </a:lnTo>
                    <a:lnTo>
                      <a:pt x="848" y="176"/>
                    </a:lnTo>
                    <a:lnTo>
                      <a:pt x="848" y="160"/>
                    </a:lnTo>
                    <a:lnTo>
                      <a:pt x="848" y="144"/>
                    </a:lnTo>
                    <a:lnTo>
                      <a:pt x="832" y="144"/>
                    </a:lnTo>
                    <a:lnTo>
                      <a:pt x="832" y="128"/>
                    </a:lnTo>
                    <a:lnTo>
                      <a:pt x="816" y="128"/>
                    </a:lnTo>
                    <a:lnTo>
                      <a:pt x="816" y="112"/>
                    </a:lnTo>
                    <a:lnTo>
                      <a:pt x="800" y="112"/>
                    </a:lnTo>
                    <a:lnTo>
                      <a:pt x="800" y="96"/>
                    </a:lnTo>
                    <a:lnTo>
                      <a:pt x="784" y="96"/>
                    </a:lnTo>
                    <a:lnTo>
                      <a:pt x="768" y="80"/>
                    </a:lnTo>
                    <a:lnTo>
                      <a:pt x="752" y="80"/>
                    </a:lnTo>
                    <a:lnTo>
                      <a:pt x="752" y="64"/>
                    </a:lnTo>
                    <a:lnTo>
                      <a:pt x="736" y="64"/>
                    </a:lnTo>
                    <a:lnTo>
                      <a:pt x="720" y="64"/>
                    </a:lnTo>
                    <a:lnTo>
                      <a:pt x="704" y="48"/>
                    </a:lnTo>
                    <a:lnTo>
                      <a:pt x="688" y="48"/>
                    </a:lnTo>
                    <a:lnTo>
                      <a:pt x="688" y="32"/>
                    </a:lnTo>
                    <a:lnTo>
                      <a:pt x="672" y="32"/>
                    </a:lnTo>
                    <a:lnTo>
                      <a:pt x="656" y="32"/>
                    </a:lnTo>
                    <a:lnTo>
                      <a:pt x="640" y="32"/>
                    </a:lnTo>
                    <a:lnTo>
                      <a:pt x="640" y="16"/>
                    </a:lnTo>
                    <a:lnTo>
                      <a:pt x="624" y="16"/>
                    </a:lnTo>
                    <a:lnTo>
                      <a:pt x="608" y="16"/>
                    </a:lnTo>
                    <a:lnTo>
                      <a:pt x="592" y="0"/>
                    </a:lnTo>
                    <a:lnTo>
                      <a:pt x="576" y="0"/>
                    </a:lnTo>
                    <a:lnTo>
                      <a:pt x="560" y="0"/>
                    </a:lnTo>
                  </a:path>
                </a:pathLst>
              </a:custGeom>
              <a:solidFill>
                <a:srgbClr val="FFFF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AutoShape 45"/>
              <p:cNvSpPr>
                <a:spLocks noChangeArrowheads="1"/>
              </p:cNvSpPr>
              <p:nvPr/>
            </p:nvSpPr>
            <p:spPr bwMode="auto">
              <a:xfrm rot="-1124222">
                <a:off x="8144" y="2700"/>
                <a:ext cx="720" cy="360"/>
              </a:xfrm>
              <a:prstGeom prst="roundRect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Oval 46"/>
              <p:cNvSpPr>
                <a:spLocks noChangeArrowheads="1"/>
              </p:cNvSpPr>
              <p:nvPr/>
            </p:nvSpPr>
            <p:spPr bwMode="auto">
              <a:xfrm>
                <a:off x="6784" y="2752"/>
                <a:ext cx="528" cy="656"/>
              </a:xfrm>
              <a:prstGeom prst="ellipse">
                <a:avLst/>
              </a:prstGeom>
              <a:solidFill>
                <a:srgbClr val="FF99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Freeform 47"/>
              <p:cNvSpPr>
                <a:spLocks/>
              </p:cNvSpPr>
              <p:nvPr/>
            </p:nvSpPr>
            <p:spPr bwMode="auto">
              <a:xfrm>
                <a:off x="7448" y="264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Freeform 48"/>
              <p:cNvSpPr>
                <a:spLocks/>
              </p:cNvSpPr>
              <p:nvPr/>
            </p:nvSpPr>
            <p:spPr bwMode="auto">
              <a:xfrm>
                <a:off x="7352" y="246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Freeform 49"/>
              <p:cNvSpPr>
                <a:spLocks/>
              </p:cNvSpPr>
              <p:nvPr/>
            </p:nvSpPr>
            <p:spPr bwMode="auto">
              <a:xfrm>
                <a:off x="7000" y="2512"/>
                <a:ext cx="17" cy="17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Freeform 50"/>
              <p:cNvSpPr>
                <a:spLocks/>
              </p:cNvSpPr>
              <p:nvPr/>
            </p:nvSpPr>
            <p:spPr bwMode="auto">
              <a:xfrm>
                <a:off x="6872" y="2592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Freeform 51"/>
              <p:cNvSpPr>
                <a:spLocks/>
              </p:cNvSpPr>
              <p:nvPr/>
            </p:nvSpPr>
            <p:spPr bwMode="auto">
              <a:xfrm>
                <a:off x="6520" y="2992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4" name="Freeform 52"/>
              <p:cNvSpPr>
                <a:spLocks/>
              </p:cNvSpPr>
              <p:nvPr/>
            </p:nvSpPr>
            <p:spPr bwMode="auto">
              <a:xfrm>
                <a:off x="6536" y="3168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5" name="Freeform 53"/>
              <p:cNvSpPr>
                <a:spLocks/>
              </p:cNvSpPr>
              <p:nvPr/>
            </p:nvSpPr>
            <p:spPr bwMode="auto">
              <a:xfrm>
                <a:off x="6600" y="3328"/>
                <a:ext cx="17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16"/>
                  </a:cxn>
                  <a:cxn ang="0">
                    <a:pos x="16" y="16"/>
                  </a:cxn>
                </a:cxnLst>
                <a:rect l="0" t="0" r="r" b="b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6" name="Freeform 54"/>
              <p:cNvSpPr>
                <a:spLocks/>
              </p:cNvSpPr>
              <p:nvPr/>
            </p:nvSpPr>
            <p:spPr bwMode="auto">
              <a:xfrm>
                <a:off x="6536" y="2880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7" name="Freeform 55"/>
              <p:cNvSpPr>
                <a:spLocks/>
              </p:cNvSpPr>
              <p:nvPr/>
            </p:nvSpPr>
            <p:spPr bwMode="auto">
              <a:xfrm>
                <a:off x="6616" y="2752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8" name="Freeform 56"/>
              <p:cNvSpPr>
                <a:spLocks/>
              </p:cNvSpPr>
              <p:nvPr/>
            </p:nvSpPr>
            <p:spPr bwMode="auto">
              <a:xfrm>
                <a:off x="6456" y="2960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9" name="Freeform 57"/>
              <p:cNvSpPr>
                <a:spLocks/>
              </p:cNvSpPr>
              <p:nvPr/>
            </p:nvSpPr>
            <p:spPr bwMode="auto">
              <a:xfrm>
                <a:off x="7240" y="3616"/>
                <a:ext cx="65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2" y="16"/>
                  </a:cxn>
                  <a:cxn ang="0">
                    <a:pos x="64" y="0"/>
                  </a:cxn>
                  <a:cxn ang="0">
                    <a:pos x="64" y="0"/>
                  </a:cxn>
                </a:cxnLst>
                <a:rect l="0" t="0" r="r" b="b"/>
                <a:pathLst>
                  <a:path w="65" h="33">
                    <a:moveTo>
                      <a:pt x="0" y="32"/>
                    </a:moveTo>
                    <a:lnTo>
                      <a:pt x="32" y="16"/>
                    </a:lnTo>
                    <a:lnTo>
                      <a:pt x="64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0" name="Freeform 58"/>
              <p:cNvSpPr>
                <a:spLocks/>
              </p:cNvSpPr>
              <p:nvPr/>
            </p:nvSpPr>
            <p:spPr bwMode="auto">
              <a:xfrm>
                <a:off x="7560" y="2880"/>
                <a:ext cx="1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0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49">
                    <a:moveTo>
                      <a:pt x="0" y="48"/>
                    </a:moveTo>
                    <a:lnTo>
                      <a:pt x="0" y="3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1" name="Freeform 59"/>
              <p:cNvSpPr>
                <a:spLocks/>
              </p:cNvSpPr>
              <p:nvPr/>
            </p:nvSpPr>
            <p:spPr bwMode="auto">
              <a:xfrm>
                <a:off x="7592" y="2704"/>
                <a:ext cx="17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7">
                    <a:moveTo>
                      <a:pt x="0" y="16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2" name="Freeform 60"/>
              <p:cNvSpPr>
                <a:spLocks/>
              </p:cNvSpPr>
              <p:nvPr/>
            </p:nvSpPr>
            <p:spPr bwMode="auto">
              <a:xfrm>
                <a:off x="7752" y="33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3" name="Freeform 61"/>
              <p:cNvSpPr>
                <a:spLocks/>
              </p:cNvSpPr>
              <p:nvPr/>
            </p:nvSpPr>
            <p:spPr bwMode="auto">
              <a:xfrm>
                <a:off x="7928" y="3488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">
                    <a:moveTo>
                      <a:pt x="0" y="0"/>
                    </a:move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4" name="Freeform 62"/>
              <p:cNvSpPr>
                <a:spLocks/>
              </p:cNvSpPr>
              <p:nvPr/>
            </p:nvSpPr>
            <p:spPr bwMode="auto">
              <a:xfrm>
                <a:off x="8216" y="3552"/>
                <a:ext cx="49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48" y="0"/>
                  </a:cxn>
                  <a:cxn ang="0">
                    <a:pos x="48" y="0"/>
                  </a:cxn>
                </a:cxnLst>
                <a:rect l="0" t="0" r="r" b="b"/>
                <a:pathLst>
                  <a:path w="49" h="17">
                    <a:moveTo>
                      <a:pt x="0" y="16"/>
                    </a:moveTo>
                    <a:lnTo>
                      <a:pt x="16" y="0"/>
                    </a:lnTo>
                    <a:lnTo>
                      <a:pt x="48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5" name="Freeform 63"/>
              <p:cNvSpPr>
                <a:spLocks/>
              </p:cNvSpPr>
              <p:nvPr/>
            </p:nvSpPr>
            <p:spPr bwMode="auto">
              <a:xfrm>
                <a:off x="7880" y="3152"/>
                <a:ext cx="33" cy="33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32"/>
                  </a:cxn>
                  <a:cxn ang="0">
                    <a:pos x="0" y="32"/>
                  </a:cxn>
                </a:cxnLst>
                <a:rect l="0" t="0" r="r" b="b"/>
                <a:pathLst>
                  <a:path w="33" h="33">
                    <a:moveTo>
                      <a:pt x="32" y="0"/>
                    </a:moveTo>
                    <a:lnTo>
                      <a:pt x="16" y="16"/>
                    </a:lnTo>
                    <a:lnTo>
                      <a:pt x="0" y="32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6" name="Freeform 64"/>
              <p:cNvSpPr>
                <a:spLocks/>
              </p:cNvSpPr>
              <p:nvPr/>
            </p:nvSpPr>
            <p:spPr bwMode="auto">
              <a:xfrm>
                <a:off x="7560" y="3344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7" name="Freeform 65"/>
              <p:cNvSpPr>
                <a:spLocks/>
              </p:cNvSpPr>
              <p:nvPr/>
            </p:nvSpPr>
            <p:spPr bwMode="auto">
              <a:xfrm>
                <a:off x="7624" y="3504"/>
                <a:ext cx="17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16"/>
                  </a:cxn>
                  <a:cxn ang="0">
                    <a:pos x="16" y="16"/>
                  </a:cxn>
                </a:cxnLst>
                <a:rect l="0" t="0" r="r" b="b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8" name="Freeform 66"/>
              <p:cNvSpPr>
                <a:spLocks/>
              </p:cNvSpPr>
              <p:nvPr/>
            </p:nvSpPr>
            <p:spPr bwMode="auto">
              <a:xfrm>
                <a:off x="7832" y="3632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9" name="Freeform 67"/>
              <p:cNvSpPr>
                <a:spLocks/>
              </p:cNvSpPr>
              <p:nvPr/>
            </p:nvSpPr>
            <p:spPr bwMode="auto">
              <a:xfrm>
                <a:off x="7880" y="368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Freeform 68"/>
              <p:cNvSpPr>
                <a:spLocks/>
              </p:cNvSpPr>
              <p:nvPr/>
            </p:nvSpPr>
            <p:spPr bwMode="auto">
              <a:xfrm>
                <a:off x="7832" y="25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69"/>
              <p:cNvSpPr>
                <a:spLocks/>
              </p:cNvSpPr>
              <p:nvPr/>
            </p:nvSpPr>
            <p:spPr bwMode="auto">
              <a:xfrm>
                <a:off x="7720" y="2864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Freeform 70"/>
              <p:cNvSpPr>
                <a:spLocks/>
              </p:cNvSpPr>
              <p:nvPr/>
            </p:nvSpPr>
            <p:spPr bwMode="auto">
              <a:xfrm>
                <a:off x="7864" y="2864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3" name="Freeform 71"/>
              <p:cNvSpPr>
                <a:spLocks/>
              </p:cNvSpPr>
              <p:nvPr/>
            </p:nvSpPr>
            <p:spPr bwMode="auto">
              <a:xfrm>
                <a:off x="7848" y="2592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Freeform 72"/>
              <p:cNvSpPr>
                <a:spLocks/>
              </p:cNvSpPr>
              <p:nvPr/>
            </p:nvSpPr>
            <p:spPr bwMode="auto">
              <a:xfrm>
                <a:off x="7480" y="249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73"/>
              <p:cNvSpPr>
                <a:spLocks/>
              </p:cNvSpPr>
              <p:nvPr/>
            </p:nvSpPr>
            <p:spPr bwMode="auto">
              <a:xfrm>
                <a:off x="8216" y="2400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6" name="Freeform 74"/>
              <p:cNvSpPr>
                <a:spLocks/>
              </p:cNvSpPr>
              <p:nvPr/>
            </p:nvSpPr>
            <p:spPr bwMode="auto">
              <a:xfrm>
                <a:off x="8488" y="3488"/>
                <a:ext cx="17" cy="17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7" name="Freeform 75"/>
              <p:cNvSpPr>
                <a:spLocks/>
              </p:cNvSpPr>
              <p:nvPr/>
            </p:nvSpPr>
            <p:spPr bwMode="auto">
              <a:xfrm>
                <a:off x="8440" y="360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8" name="Freeform 76"/>
              <p:cNvSpPr>
                <a:spLocks/>
              </p:cNvSpPr>
              <p:nvPr/>
            </p:nvSpPr>
            <p:spPr bwMode="auto">
              <a:xfrm>
                <a:off x="8536" y="3536"/>
                <a:ext cx="33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33">
                    <a:moveTo>
                      <a:pt x="0" y="32"/>
                    </a:move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9" name="Freeform 77"/>
              <p:cNvSpPr>
                <a:spLocks/>
              </p:cNvSpPr>
              <p:nvPr/>
            </p:nvSpPr>
            <p:spPr bwMode="auto">
              <a:xfrm>
                <a:off x="8760" y="3312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86" name="AutoShape 114"/>
            <p:cNvSpPr>
              <a:spLocks noChangeArrowheads="1"/>
            </p:cNvSpPr>
            <p:nvPr/>
          </p:nvSpPr>
          <p:spPr bwMode="auto">
            <a:xfrm>
              <a:off x="1536" y="2016"/>
              <a:ext cx="480" cy="288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22" name="Group 150"/>
          <p:cNvGrpSpPr>
            <a:grpSpLocks/>
          </p:cNvGrpSpPr>
          <p:nvPr/>
        </p:nvGrpSpPr>
        <p:grpSpPr bwMode="auto">
          <a:xfrm>
            <a:off x="5562600" y="2971800"/>
            <a:ext cx="2784475" cy="1017588"/>
            <a:chOff x="3504" y="1872"/>
            <a:chExt cx="1754" cy="641"/>
          </a:xfrm>
        </p:grpSpPr>
        <p:grpSp>
          <p:nvGrpSpPr>
            <p:cNvPr id="3150" name="Group 78"/>
            <p:cNvGrpSpPr>
              <a:grpSpLocks/>
            </p:cNvGrpSpPr>
            <p:nvPr/>
          </p:nvGrpSpPr>
          <p:grpSpPr bwMode="auto">
            <a:xfrm>
              <a:off x="4080" y="1872"/>
              <a:ext cx="1178" cy="641"/>
              <a:chOff x="4440" y="4496"/>
              <a:chExt cx="2945" cy="1601"/>
            </a:xfrm>
          </p:grpSpPr>
          <p:sp>
            <p:nvSpPr>
              <p:cNvPr id="3151" name="Freeform 79"/>
              <p:cNvSpPr>
                <a:spLocks/>
              </p:cNvSpPr>
              <p:nvPr/>
            </p:nvSpPr>
            <p:spPr bwMode="auto">
              <a:xfrm>
                <a:off x="4440" y="4496"/>
                <a:ext cx="2945" cy="1601"/>
              </a:xfrm>
              <a:custGeom>
                <a:avLst/>
                <a:gdLst/>
                <a:ahLst/>
                <a:cxnLst>
                  <a:cxn ang="0">
                    <a:pos x="48" y="496"/>
                  </a:cxn>
                  <a:cxn ang="0">
                    <a:pos x="112" y="416"/>
                  </a:cxn>
                  <a:cxn ang="0">
                    <a:pos x="176" y="336"/>
                  </a:cxn>
                  <a:cxn ang="0">
                    <a:pos x="272" y="256"/>
                  </a:cxn>
                  <a:cxn ang="0">
                    <a:pos x="368" y="176"/>
                  </a:cxn>
                  <a:cxn ang="0">
                    <a:pos x="496" y="128"/>
                  </a:cxn>
                  <a:cxn ang="0">
                    <a:pos x="608" y="96"/>
                  </a:cxn>
                  <a:cxn ang="0">
                    <a:pos x="720" y="80"/>
                  </a:cxn>
                  <a:cxn ang="0">
                    <a:pos x="848" y="64"/>
                  </a:cxn>
                  <a:cxn ang="0">
                    <a:pos x="976" y="48"/>
                  </a:cxn>
                  <a:cxn ang="0">
                    <a:pos x="1088" y="16"/>
                  </a:cxn>
                  <a:cxn ang="0">
                    <a:pos x="1232" y="0"/>
                  </a:cxn>
                  <a:cxn ang="0">
                    <a:pos x="1360" y="0"/>
                  </a:cxn>
                  <a:cxn ang="0">
                    <a:pos x="1504" y="0"/>
                  </a:cxn>
                  <a:cxn ang="0">
                    <a:pos x="1632" y="0"/>
                  </a:cxn>
                  <a:cxn ang="0">
                    <a:pos x="1760" y="16"/>
                  </a:cxn>
                  <a:cxn ang="0">
                    <a:pos x="1888" y="16"/>
                  </a:cxn>
                  <a:cxn ang="0">
                    <a:pos x="2016" y="16"/>
                  </a:cxn>
                  <a:cxn ang="0">
                    <a:pos x="2144" y="16"/>
                  </a:cxn>
                  <a:cxn ang="0">
                    <a:pos x="2272" y="32"/>
                  </a:cxn>
                  <a:cxn ang="0">
                    <a:pos x="2416" y="64"/>
                  </a:cxn>
                  <a:cxn ang="0">
                    <a:pos x="2560" y="96"/>
                  </a:cxn>
                  <a:cxn ang="0">
                    <a:pos x="2688" y="160"/>
                  </a:cxn>
                  <a:cxn ang="0">
                    <a:pos x="2768" y="256"/>
                  </a:cxn>
                  <a:cxn ang="0">
                    <a:pos x="2848" y="336"/>
                  </a:cxn>
                  <a:cxn ang="0">
                    <a:pos x="2912" y="464"/>
                  </a:cxn>
                  <a:cxn ang="0">
                    <a:pos x="2944" y="576"/>
                  </a:cxn>
                  <a:cxn ang="0">
                    <a:pos x="2928" y="704"/>
                  </a:cxn>
                  <a:cxn ang="0">
                    <a:pos x="2896" y="816"/>
                  </a:cxn>
                  <a:cxn ang="0">
                    <a:pos x="2848" y="912"/>
                  </a:cxn>
                  <a:cxn ang="0">
                    <a:pos x="2800" y="1008"/>
                  </a:cxn>
                  <a:cxn ang="0">
                    <a:pos x="2720" y="1104"/>
                  </a:cxn>
                  <a:cxn ang="0">
                    <a:pos x="2656" y="1184"/>
                  </a:cxn>
                  <a:cxn ang="0">
                    <a:pos x="2592" y="1264"/>
                  </a:cxn>
                  <a:cxn ang="0">
                    <a:pos x="2480" y="1376"/>
                  </a:cxn>
                  <a:cxn ang="0">
                    <a:pos x="2384" y="1440"/>
                  </a:cxn>
                  <a:cxn ang="0">
                    <a:pos x="2288" y="1488"/>
                  </a:cxn>
                  <a:cxn ang="0">
                    <a:pos x="2176" y="1536"/>
                  </a:cxn>
                  <a:cxn ang="0">
                    <a:pos x="2064" y="1552"/>
                  </a:cxn>
                  <a:cxn ang="0">
                    <a:pos x="1952" y="1584"/>
                  </a:cxn>
                  <a:cxn ang="0">
                    <a:pos x="1824" y="1600"/>
                  </a:cxn>
                  <a:cxn ang="0">
                    <a:pos x="1696" y="1600"/>
                  </a:cxn>
                  <a:cxn ang="0">
                    <a:pos x="1568" y="1584"/>
                  </a:cxn>
                  <a:cxn ang="0">
                    <a:pos x="1456" y="1568"/>
                  </a:cxn>
                  <a:cxn ang="0">
                    <a:pos x="1328" y="1568"/>
                  </a:cxn>
                  <a:cxn ang="0">
                    <a:pos x="1200" y="1552"/>
                  </a:cxn>
                  <a:cxn ang="0">
                    <a:pos x="1088" y="1536"/>
                  </a:cxn>
                  <a:cxn ang="0">
                    <a:pos x="960" y="1552"/>
                  </a:cxn>
                  <a:cxn ang="0">
                    <a:pos x="832" y="1552"/>
                  </a:cxn>
                  <a:cxn ang="0">
                    <a:pos x="704" y="1536"/>
                  </a:cxn>
                  <a:cxn ang="0">
                    <a:pos x="576" y="1536"/>
                  </a:cxn>
                  <a:cxn ang="0">
                    <a:pos x="448" y="1488"/>
                  </a:cxn>
                  <a:cxn ang="0">
                    <a:pos x="336" y="1440"/>
                  </a:cxn>
                  <a:cxn ang="0">
                    <a:pos x="256" y="1344"/>
                  </a:cxn>
                  <a:cxn ang="0">
                    <a:pos x="192" y="1280"/>
                  </a:cxn>
                  <a:cxn ang="0">
                    <a:pos x="144" y="1200"/>
                  </a:cxn>
                  <a:cxn ang="0">
                    <a:pos x="96" y="1088"/>
                  </a:cxn>
                  <a:cxn ang="0">
                    <a:pos x="64" y="960"/>
                  </a:cxn>
                  <a:cxn ang="0">
                    <a:pos x="32" y="832"/>
                  </a:cxn>
                  <a:cxn ang="0">
                    <a:pos x="16" y="720"/>
                  </a:cxn>
                  <a:cxn ang="0">
                    <a:pos x="0" y="608"/>
                  </a:cxn>
                </a:cxnLst>
                <a:rect l="0" t="0" r="r" b="b"/>
                <a:pathLst>
                  <a:path w="2945" h="1601">
                    <a:moveTo>
                      <a:pt x="16" y="608"/>
                    </a:moveTo>
                    <a:lnTo>
                      <a:pt x="16" y="592"/>
                    </a:lnTo>
                    <a:lnTo>
                      <a:pt x="16" y="576"/>
                    </a:lnTo>
                    <a:lnTo>
                      <a:pt x="32" y="560"/>
                    </a:lnTo>
                    <a:lnTo>
                      <a:pt x="32" y="544"/>
                    </a:lnTo>
                    <a:lnTo>
                      <a:pt x="48" y="528"/>
                    </a:lnTo>
                    <a:lnTo>
                      <a:pt x="48" y="512"/>
                    </a:lnTo>
                    <a:lnTo>
                      <a:pt x="48" y="496"/>
                    </a:lnTo>
                    <a:lnTo>
                      <a:pt x="64" y="496"/>
                    </a:lnTo>
                    <a:lnTo>
                      <a:pt x="64" y="480"/>
                    </a:lnTo>
                    <a:lnTo>
                      <a:pt x="64" y="464"/>
                    </a:lnTo>
                    <a:lnTo>
                      <a:pt x="80" y="464"/>
                    </a:lnTo>
                    <a:lnTo>
                      <a:pt x="80" y="448"/>
                    </a:lnTo>
                    <a:lnTo>
                      <a:pt x="96" y="448"/>
                    </a:lnTo>
                    <a:lnTo>
                      <a:pt x="96" y="432"/>
                    </a:lnTo>
                    <a:lnTo>
                      <a:pt x="112" y="416"/>
                    </a:lnTo>
                    <a:lnTo>
                      <a:pt x="112" y="400"/>
                    </a:lnTo>
                    <a:lnTo>
                      <a:pt x="128" y="400"/>
                    </a:lnTo>
                    <a:lnTo>
                      <a:pt x="128" y="384"/>
                    </a:lnTo>
                    <a:lnTo>
                      <a:pt x="144" y="368"/>
                    </a:lnTo>
                    <a:lnTo>
                      <a:pt x="144" y="352"/>
                    </a:lnTo>
                    <a:lnTo>
                      <a:pt x="160" y="352"/>
                    </a:lnTo>
                    <a:lnTo>
                      <a:pt x="160" y="336"/>
                    </a:lnTo>
                    <a:lnTo>
                      <a:pt x="176" y="336"/>
                    </a:lnTo>
                    <a:lnTo>
                      <a:pt x="176" y="320"/>
                    </a:lnTo>
                    <a:lnTo>
                      <a:pt x="192" y="320"/>
                    </a:lnTo>
                    <a:lnTo>
                      <a:pt x="208" y="304"/>
                    </a:lnTo>
                    <a:lnTo>
                      <a:pt x="224" y="288"/>
                    </a:lnTo>
                    <a:lnTo>
                      <a:pt x="240" y="288"/>
                    </a:lnTo>
                    <a:lnTo>
                      <a:pt x="240" y="272"/>
                    </a:lnTo>
                    <a:lnTo>
                      <a:pt x="256" y="256"/>
                    </a:lnTo>
                    <a:lnTo>
                      <a:pt x="272" y="256"/>
                    </a:lnTo>
                    <a:lnTo>
                      <a:pt x="288" y="240"/>
                    </a:lnTo>
                    <a:lnTo>
                      <a:pt x="304" y="224"/>
                    </a:lnTo>
                    <a:lnTo>
                      <a:pt x="320" y="224"/>
                    </a:lnTo>
                    <a:lnTo>
                      <a:pt x="320" y="208"/>
                    </a:lnTo>
                    <a:lnTo>
                      <a:pt x="336" y="208"/>
                    </a:lnTo>
                    <a:lnTo>
                      <a:pt x="352" y="192"/>
                    </a:lnTo>
                    <a:lnTo>
                      <a:pt x="368" y="192"/>
                    </a:lnTo>
                    <a:lnTo>
                      <a:pt x="368" y="176"/>
                    </a:lnTo>
                    <a:lnTo>
                      <a:pt x="384" y="176"/>
                    </a:lnTo>
                    <a:lnTo>
                      <a:pt x="400" y="160"/>
                    </a:lnTo>
                    <a:lnTo>
                      <a:pt x="416" y="160"/>
                    </a:lnTo>
                    <a:lnTo>
                      <a:pt x="432" y="144"/>
                    </a:lnTo>
                    <a:lnTo>
                      <a:pt x="448" y="144"/>
                    </a:lnTo>
                    <a:lnTo>
                      <a:pt x="464" y="144"/>
                    </a:lnTo>
                    <a:lnTo>
                      <a:pt x="480" y="128"/>
                    </a:lnTo>
                    <a:lnTo>
                      <a:pt x="496" y="128"/>
                    </a:lnTo>
                    <a:lnTo>
                      <a:pt x="512" y="128"/>
                    </a:lnTo>
                    <a:lnTo>
                      <a:pt x="528" y="112"/>
                    </a:lnTo>
                    <a:lnTo>
                      <a:pt x="544" y="112"/>
                    </a:lnTo>
                    <a:lnTo>
                      <a:pt x="560" y="112"/>
                    </a:lnTo>
                    <a:lnTo>
                      <a:pt x="560" y="96"/>
                    </a:lnTo>
                    <a:lnTo>
                      <a:pt x="576" y="96"/>
                    </a:lnTo>
                    <a:lnTo>
                      <a:pt x="592" y="96"/>
                    </a:lnTo>
                    <a:lnTo>
                      <a:pt x="608" y="96"/>
                    </a:lnTo>
                    <a:lnTo>
                      <a:pt x="624" y="96"/>
                    </a:lnTo>
                    <a:lnTo>
                      <a:pt x="640" y="96"/>
                    </a:lnTo>
                    <a:lnTo>
                      <a:pt x="656" y="96"/>
                    </a:lnTo>
                    <a:lnTo>
                      <a:pt x="656" y="80"/>
                    </a:lnTo>
                    <a:lnTo>
                      <a:pt x="672" y="80"/>
                    </a:lnTo>
                    <a:lnTo>
                      <a:pt x="688" y="80"/>
                    </a:lnTo>
                    <a:lnTo>
                      <a:pt x="704" y="80"/>
                    </a:lnTo>
                    <a:lnTo>
                      <a:pt x="720" y="80"/>
                    </a:lnTo>
                    <a:lnTo>
                      <a:pt x="736" y="80"/>
                    </a:lnTo>
                    <a:lnTo>
                      <a:pt x="752" y="80"/>
                    </a:lnTo>
                    <a:lnTo>
                      <a:pt x="768" y="80"/>
                    </a:lnTo>
                    <a:lnTo>
                      <a:pt x="784" y="64"/>
                    </a:lnTo>
                    <a:lnTo>
                      <a:pt x="800" y="64"/>
                    </a:lnTo>
                    <a:lnTo>
                      <a:pt x="816" y="64"/>
                    </a:lnTo>
                    <a:lnTo>
                      <a:pt x="832" y="64"/>
                    </a:lnTo>
                    <a:lnTo>
                      <a:pt x="848" y="64"/>
                    </a:lnTo>
                    <a:lnTo>
                      <a:pt x="864" y="64"/>
                    </a:lnTo>
                    <a:lnTo>
                      <a:pt x="880" y="64"/>
                    </a:lnTo>
                    <a:lnTo>
                      <a:pt x="896" y="64"/>
                    </a:lnTo>
                    <a:lnTo>
                      <a:pt x="912" y="48"/>
                    </a:lnTo>
                    <a:lnTo>
                      <a:pt x="928" y="48"/>
                    </a:lnTo>
                    <a:lnTo>
                      <a:pt x="944" y="48"/>
                    </a:lnTo>
                    <a:lnTo>
                      <a:pt x="960" y="48"/>
                    </a:lnTo>
                    <a:lnTo>
                      <a:pt x="976" y="48"/>
                    </a:lnTo>
                    <a:lnTo>
                      <a:pt x="992" y="48"/>
                    </a:lnTo>
                    <a:lnTo>
                      <a:pt x="1008" y="32"/>
                    </a:lnTo>
                    <a:lnTo>
                      <a:pt x="1024" y="32"/>
                    </a:lnTo>
                    <a:lnTo>
                      <a:pt x="1040" y="32"/>
                    </a:lnTo>
                    <a:lnTo>
                      <a:pt x="1056" y="32"/>
                    </a:lnTo>
                    <a:lnTo>
                      <a:pt x="1056" y="16"/>
                    </a:lnTo>
                    <a:lnTo>
                      <a:pt x="1072" y="16"/>
                    </a:lnTo>
                    <a:lnTo>
                      <a:pt x="1088" y="16"/>
                    </a:lnTo>
                    <a:lnTo>
                      <a:pt x="1104" y="16"/>
                    </a:lnTo>
                    <a:lnTo>
                      <a:pt x="1120" y="16"/>
                    </a:lnTo>
                    <a:lnTo>
                      <a:pt x="1136" y="16"/>
                    </a:lnTo>
                    <a:lnTo>
                      <a:pt x="1152" y="16"/>
                    </a:lnTo>
                    <a:lnTo>
                      <a:pt x="1168" y="16"/>
                    </a:lnTo>
                    <a:lnTo>
                      <a:pt x="1184" y="0"/>
                    </a:lnTo>
                    <a:lnTo>
                      <a:pt x="1200" y="0"/>
                    </a:lnTo>
                    <a:lnTo>
                      <a:pt x="1232" y="0"/>
                    </a:lnTo>
                    <a:lnTo>
                      <a:pt x="1248" y="0"/>
                    </a:lnTo>
                    <a:lnTo>
                      <a:pt x="1264" y="0"/>
                    </a:lnTo>
                    <a:lnTo>
                      <a:pt x="1280" y="0"/>
                    </a:lnTo>
                    <a:lnTo>
                      <a:pt x="1296" y="0"/>
                    </a:lnTo>
                    <a:lnTo>
                      <a:pt x="1312" y="0"/>
                    </a:lnTo>
                    <a:lnTo>
                      <a:pt x="1328" y="0"/>
                    </a:lnTo>
                    <a:lnTo>
                      <a:pt x="1344" y="0"/>
                    </a:lnTo>
                    <a:lnTo>
                      <a:pt x="1360" y="0"/>
                    </a:lnTo>
                    <a:lnTo>
                      <a:pt x="1392" y="0"/>
                    </a:lnTo>
                    <a:lnTo>
                      <a:pt x="1408" y="0"/>
                    </a:lnTo>
                    <a:lnTo>
                      <a:pt x="1424" y="0"/>
                    </a:lnTo>
                    <a:lnTo>
                      <a:pt x="1440" y="0"/>
                    </a:lnTo>
                    <a:lnTo>
                      <a:pt x="1456" y="0"/>
                    </a:lnTo>
                    <a:lnTo>
                      <a:pt x="1472" y="0"/>
                    </a:lnTo>
                    <a:lnTo>
                      <a:pt x="1488" y="0"/>
                    </a:lnTo>
                    <a:lnTo>
                      <a:pt x="1504" y="0"/>
                    </a:lnTo>
                    <a:lnTo>
                      <a:pt x="1520" y="0"/>
                    </a:lnTo>
                    <a:lnTo>
                      <a:pt x="1536" y="0"/>
                    </a:lnTo>
                    <a:lnTo>
                      <a:pt x="1552" y="0"/>
                    </a:lnTo>
                    <a:lnTo>
                      <a:pt x="1568" y="0"/>
                    </a:lnTo>
                    <a:lnTo>
                      <a:pt x="1584" y="0"/>
                    </a:lnTo>
                    <a:lnTo>
                      <a:pt x="1600" y="0"/>
                    </a:lnTo>
                    <a:lnTo>
                      <a:pt x="1616" y="0"/>
                    </a:lnTo>
                    <a:lnTo>
                      <a:pt x="1632" y="0"/>
                    </a:lnTo>
                    <a:lnTo>
                      <a:pt x="1648" y="0"/>
                    </a:lnTo>
                    <a:lnTo>
                      <a:pt x="1664" y="0"/>
                    </a:lnTo>
                    <a:lnTo>
                      <a:pt x="1680" y="0"/>
                    </a:lnTo>
                    <a:lnTo>
                      <a:pt x="1696" y="16"/>
                    </a:lnTo>
                    <a:lnTo>
                      <a:pt x="1712" y="16"/>
                    </a:lnTo>
                    <a:lnTo>
                      <a:pt x="1728" y="16"/>
                    </a:lnTo>
                    <a:lnTo>
                      <a:pt x="1744" y="16"/>
                    </a:lnTo>
                    <a:lnTo>
                      <a:pt x="1760" y="16"/>
                    </a:lnTo>
                    <a:lnTo>
                      <a:pt x="1776" y="16"/>
                    </a:lnTo>
                    <a:lnTo>
                      <a:pt x="1792" y="16"/>
                    </a:lnTo>
                    <a:lnTo>
                      <a:pt x="1808" y="16"/>
                    </a:lnTo>
                    <a:lnTo>
                      <a:pt x="1824" y="16"/>
                    </a:lnTo>
                    <a:lnTo>
                      <a:pt x="1840" y="16"/>
                    </a:lnTo>
                    <a:lnTo>
                      <a:pt x="1856" y="16"/>
                    </a:lnTo>
                    <a:lnTo>
                      <a:pt x="1872" y="16"/>
                    </a:lnTo>
                    <a:lnTo>
                      <a:pt x="1888" y="16"/>
                    </a:lnTo>
                    <a:lnTo>
                      <a:pt x="1904" y="16"/>
                    </a:lnTo>
                    <a:lnTo>
                      <a:pt x="1920" y="16"/>
                    </a:lnTo>
                    <a:lnTo>
                      <a:pt x="1936" y="16"/>
                    </a:lnTo>
                    <a:lnTo>
                      <a:pt x="1952" y="16"/>
                    </a:lnTo>
                    <a:lnTo>
                      <a:pt x="1968" y="16"/>
                    </a:lnTo>
                    <a:lnTo>
                      <a:pt x="1984" y="16"/>
                    </a:lnTo>
                    <a:lnTo>
                      <a:pt x="2000" y="16"/>
                    </a:lnTo>
                    <a:lnTo>
                      <a:pt x="2016" y="16"/>
                    </a:lnTo>
                    <a:lnTo>
                      <a:pt x="2032" y="16"/>
                    </a:lnTo>
                    <a:lnTo>
                      <a:pt x="2048" y="16"/>
                    </a:lnTo>
                    <a:lnTo>
                      <a:pt x="2064" y="16"/>
                    </a:lnTo>
                    <a:lnTo>
                      <a:pt x="2080" y="16"/>
                    </a:lnTo>
                    <a:lnTo>
                      <a:pt x="2096" y="16"/>
                    </a:lnTo>
                    <a:lnTo>
                      <a:pt x="2112" y="16"/>
                    </a:lnTo>
                    <a:lnTo>
                      <a:pt x="2128" y="16"/>
                    </a:lnTo>
                    <a:lnTo>
                      <a:pt x="2144" y="16"/>
                    </a:lnTo>
                    <a:lnTo>
                      <a:pt x="2160" y="16"/>
                    </a:lnTo>
                    <a:lnTo>
                      <a:pt x="2176" y="16"/>
                    </a:lnTo>
                    <a:lnTo>
                      <a:pt x="2192" y="32"/>
                    </a:lnTo>
                    <a:lnTo>
                      <a:pt x="2208" y="32"/>
                    </a:lnTo>
                    <a:lnTo>
                      <a:pt x="2224" y="32"/>
                    </a:lnTo>
                    <a:lnTo>
                      <a:pt x="2240" y="32"/>
                    </a:lnTo>
                    <a:lnTo>
                      <a:pt x="2256" y="32"/>
                    </a:lnTo>
                    <a:lnTo>
                      <a:pt x="2272" y="32"/>
                    </a:lnTo>
                    <a:lnTo>
                      <a:pt x="2288" y="32"/>
                    </a:lnTo>
                    <a:lnTo>
                      <a:pt x="2304" y="32"/>
                    </a:lnTo>
                    <a:lnTo>
                      <a:pt x="2320" y="32"/>
                    </a:lnTo>
                    <a:lnTo>
                      <a:pt x="2352" y="48"/>
                    </a:lnTo>
                    <a:lnTo>
                      <a:pt x="2368" y="48"/>
                    </a:lnTo>
                    <a:lnTo>
                      <a:pt x="2384" y="48"/>
                    </a:lnTo>
                    <a:lnTo>
                      <a:pt x="2400" y="48"/>
                    </a:lnTo>
                    <a:lnTo>
                      <a:pt x="2416" y="64"/>
                    </a:lnTo>
                    <a:lnTo>
                      <a:pt x="2432" y="64"/>
                    </a:lnTo>
                    <a:lnTo>
                      <a:pt x="2464" y="64"/>
                    </a:lnTo>
                    <a:lnTo>
                      <a:pt x="2480" y="64"/>
                    </a:lnTo>
                    <a:lnTo>
                      <a:pt x="2496" y="80"/>
                    </a:lnTo>
                    <a:lnTo>
                      <a:pt x="2512" y="80"/>
                    </a:lnTo>
                    <a:lnTo>
                      <a:pt x="2528" y="96"/>
                    </a:lnTo>
                    <a:lnTo>
                      <a:pt x="2544" y="96"/>
                    </a:lnTo>
                    <a:lnTo>
                      <a:pt x="2560" y="96"/>
                    </a:lnTo>
                    <a:lnTo>
                      <a:pt x="2576" y="112"/>
                    </a:lnTo>
                    <a:lnTo>
                      <a:pt x="2592" y="112"/>
                    </a:lnTo>
                    <a:lnTo>
                      <a:pt x="2608" y="112"/>
                    </a:lnTo>
                    <a:lnTo>
                      <a:pt x="2624" y="128"/>
                    </a:lnTo>
                    <a:lnTo>
                      <a:pt x="2640" y="144"/>
                    </a:lnTo>
                    <a:lnTo>
                      <a:pt x="2656" y="144"/>
                    </a:lnTo>
                    <a:lnTo>
                      <a:pt x="2672" y="160"/>
                    </a:lnTo>
                    <a:lnTo>
                      <a:pt x="2688" y="160"/>
                    </a:lnTo>
                    <a:lnTo>
                      <a:pt x="2704" y="176"/>
                    </a:lnTo>
                    <a:lnTo>
                      <a:pt x="2720" y="192"/>
                    </a:lnTo>
                    <a:lnTo>
                      <a:pt x="2736" y="192"/>
                    </a:lnTo>
                    <a:lnTo>
                      <a:pt x="2736" y="208"/>
                    </a:lnTo>
                    <a:lnTo>
                      <a:pt x="2752" y="208"/>
                    </a:lnTo>
                    <a:lnTo>
                      <a:pt x="2752" y="224"/>
                    </a:lnTo>
                    <a:lnTo>
                      <a:pt x="2768" y="240"/>
                    </a:lnTo>
                    <a:lnTo>
                      <a:pt x="2768" y="256"/>
                    </a:lnTo>
                    <a:lnTo>
                      <a:pt x="2784" y="256"/>
                    </a:lnTo>
                    <a:lnTo>
                      <a:pt x="2800" y="272"/>
                    </a:lnTo>
                    <a:lnTo>
                      <a:pt x="2800" y="288"/>
                    </a:lnTo>
                    <a:lnTo>
                      <a:pt x="2816" y="288"/>
                    </a:lnTo>
                    <a:lnTo>
                      <a:pt x="2832" y="304"/>
                    </a:lnTo>
                    <a:lnTo>
                      <a:pt x="2832" y="320"/>
                    </a:lnTo>
                    <a:lnTo>
                      <a:pt x="2832" y="336"/>
                    </a:lnTo>
                    <a:lnTo>
                      <a:pt x="2848" y="336"/>
                    </a:lnTo>
                    <a:lnTo>
                      <a:pt x="2864" y="352"/>
                    </a:lnTo>
                    <a:lnTo>
                      <a:pt x="2864" y="368"/>
                    </a:lnTo>
                    <a:lnTo>
                      <a:pt x="2864" y="384"/>
                    </a:lnTo>
                    <a:lnTo>
                      <a:pt x="2880" y="400"/>
                    </a:lnTo>
                    <a:lnTo>
                      <a:pt x="2896" y="416"/>
                    </a:lnTo>
                    <a:lnTo>
                      <a:pt x="2896" y="432"/>
                    </a:lnTo>
                    <a:lnTo>
                      <a:pt x="2912" y="448"/>
                    </a:lnTo>
                    <a:lnTo>
                      <a:pt x="2912" y="464"/>
                    </a:lnTo>
                    <a:lnTo>
                      <a:pt x="2912" y="480"/>
                    </a:lnTo>
                    <a:lnTo>
                      <a:pt x="2912" y="496"/>
                    </a:lnTo>
                    <a:lnTo>
                      <a:pt x="2928" y="496"/>
                    </a:lnTo>
                    <a:lnTo>
                      <a:pt x="2928" y="512"/>
                    </a:lnTo>
                    <a:lnTo>
                      <a:pt x="2928" y="528"/>
                    </a:lnTo>
                    <a:lnTo>
                      <a:pt x="2928" y="544"/>
                    </a:lnTo>
                    <a:lnTo>
                      <a:pt x="2944" y="560"/>
                    </a:lnTo>
                    <a:lnTo>
                      <a:pt x="2944" y="576"/>
                    </a:lnTo>
                    <a:lnTo>
                      <a:pt x="2944" y="592"/>
                    </a:lnTo>
                    <a:lnTo>
                      <a:pt x="2944" y="608"/>
                    </a:lnTo>
                    <a:lnTo>
                      <a:pt x="2944" y="624"/>
                    </a:lnTo>
                    <a:lnTo>
                      <a:pt x="2944" y="640"/>
                    </a:lnTo>
                    <a:lnTo>
                      <a:pt x="2944" y="656"/>
                    </a:lnTo>
                    <a:lnTo>
                      <a:pt x="2928" y="672"/>
                    </a:lnTo>
                    <a:lnTo>
                      <a:pt x="2928" y="688"/>
                    </a:lnTo>
                    <a:lnTo>
                      <a:pt x="2928" y="704"/>
                    </a:lnTo>
                    <a:lnTo>
                      <a:pt x="2928" y="720"/>
                    </a:lnTo>
                    <a:lnTo>
                      <a:pt x="2928" y="736"/>
                    </a:lnTo>
                    <a:lnTo>
                      <a:pt x="2928" y="752"/>
                    </a:lnTo>
                    <a:lnTo>
                      <a:pt x="2928" y="768"/>
                    </a:lnTo>
                    <a:lnTo>
                      <a:pt x="2928" y="784"/>
                    </a:lnTo>
                    <a:lnTo>
                      <a:pt x="2912" y="784"/>
                    </a:lnTo>
                    <a:lnTo>
                      <a:pt x="2912" y="816"/>
                    </a:lnTo>
                    <a:lnTo>
                      <a:pt x="2896" y="816"/>
                    </a:lnTo>
                    <a:lnTo>
                      <a:pt x="2896" y="832"/>
                    </a:lnTo>
                    <a:lnTo>
                      <a:pt x="2880" y="848"/>
                    </a:lnTo>
                    <a:lnTo>
                      <a:pt x="2880" y="864"/>
                    </a:lnTo>
                    <a:lnTo>
                      <a:pt x="2880" y="880"/>
                    </a:lnTo>
                    <a:lnTo>
                      <a:pt x="2864" y="880"/>
                    </a:lnTo>
                    <a:lnTo>
                      <a:pt x="2864" y="896"/>
                    </a:lnTo>
                    <a:lnTo>
                      <a:pt x="2864" y="912"/>
                    </a:lnTo>
                    <a:lnTo>
                      <a:pt x="2848" y="912"/>
                    </a:lnTo>
                    <a:lnTo>
                      <a:pt x="2848" y="928"/>
                    </a:lnTo>
                    <a:lnTo>
                      <a:pt x="2848" y="944"/>
                    </a:lnTo>
                    <a:lnTo>
                      <a:pt x="2832" y="944"/>
                    </a:lnTo>
                    <a:lnTo>
                      <a:pt x="2832" y="960"/>
                    </a:lnTo>
                    <a:lnTo>
                      <a:pt x="2832" y="976"/>
                    </a:lnTo>
                    <a:lnTo>
                      <a:pt x="2816" y="976"/>
                    </a:lnTo>
                    <a:lnTo>
                      <a:pt x="2800" y="992"/>
                    </a:lnTo>
                    <a:lnTo>
                      <a:pt x="2800" y="1008"/>
                    </a:lnTo>
                    <a:lnTo>
                      <a:pt x="2784" y="1024"/>
                    </a:lnTo>
                    <a:lnTo>
                      <a:pt x="2768" y="1040"/>
                    </a:lnTo>
                    <a:lnTo>
                      <a:pt x="2752" y="1056"/>
                    </a:lnTo>
                    <a:lnTo>
                      <a:pt x="2752" y="1072"/>
                    </a:lnTo>
                    <a:lnTo>
                      <a:pt x="2736" y="1072"/>
                    </a:lnTo>
                    <a:lnTo>
                      <a:pt x="2736" y="1088"/>
                    </a:lnTo>
                    <a:lnTo>
                      <a:pt x="2736" y="1104"/>
                    </a:lnTo>
                    <a:lnTo>
                      <a:pt x="2720" y="1104"/>
                    </a:lnTo>
                    <a:lnTo>
                      <a:pt x="2720" y="1120"/>
                    </a:lnTo>
                    <a:lnTo>
                      <a:pt x="2704" y="1120"/>
                    </a:lnTo>
                    <a:lnTo>
                      <a:pt x="2704" y="1136"/>
                    </a:lnTo>
                    <a:lnTo>
                      <a:pt x="2688" y="1136"/>
                    </a:lnTo>
                    <a:lnTo>
                      <a:pt x="2688" y="1152"/>
                    </a:lnTo>
                    <a:lnTo>
                      <a:pt x="2688" y="1168"/>
                    </a:lnTo>
                    <a:lnTo>
                      <a:pt x="2672" y="1168"/>
                    </a:lnTo>
                    <a:lnTo>
                      <a:pt x="2656" y="1184"/>
                    </a:lnTo>
                    <a:lnTo>
                      <a:pt x="2656" y="1200"/>
                    </a:lnTo>
                    <a:lnTo>
                      <a:pt x="2640" y="1200"/>
                    </a:lnTo>
                    <a:lnTo>
                      <a:pt x="2640" y="1216"/>
                    </a:lnTo>
                    <a:lnTo>
                      <a:pt x="2624" y="1232"/>
                    </a:lnTo>
                    <a:lnTo>
                      <a:pt x="2624" y="1248"/>
                    </a:lnTo>
                    <a:lnTo>
                      <a:pt x="2608" y="1248"/>
                    </a:lnTo>
                    <a:lnTo>
                      <a:pt x="2608" y="1264"/>
                    </a:lnTo>
                    <a:lnTo>
                      <a:pt x="2592" y="1264"/>
                    </a:lnTo>
                    <a:lnTo>
                      <a:pt x="2592" y="1280"/>
                    </a:lnTo>
                    <a:lnTo>
                      <a:pt x="2576" y="1296"/>
                    </a:lnTo>
                    <a:lnTo>
                      <a:pt x="2560" y="1312"/>
                    </a:lnTo>
                    <a:lnTo>
                      <a:pt x="2544" y="1328"/>
                    </a:lnTo>
                    <a:lnTo>
                      <a:pt x="2528" y="1344"/>
                    </a:lnTo>
                    <a:lnTo>
                      <a:pt x="2512" y="1360"/>
                    </a:lnTo>
                    <a:lnTo>
                      <a:pt x="2496" y="1376"/>
                    </a:lnTo>
                    <a:lnTo>
                      <a:pt x="2480" y="1376"/>
                    </a:lnTo>
                    <a:lnTo>
                      <a:pt x="2464" y="1392"/>
                    </a:lnTo>
                    <a:lnTo>
                      <a:pt x="2448" y="1392"/>
                    </a:lnTo>
                    <a:lnTo>
                      <a:pt x="2448" y="1408"/>
                    </a:lnTo>
                    <a:lnTo>
                      <a:pt x="2432" y="1408"/>
                    </a:lnTo>
                    <a:lnTo>
                      <a:pt x="2416" y="1424"/>
                    </a:lnTo>
                    <a:lnTo>
                      <a:pt x="2400" y="1424"/>
                    </a:lnTo>
                    <a:lnTo>
                      <a:pt x="2384" y="1424"/>
                    </a:lnTo>
                    <a:lnTo>
                      <a:pt x="2384" y="1440"/>
                    </a:lnTo>
                    <a:lnTo>
                      <a:pt x="2368" y="1440"/>
                    </a:lnTo>
                    <a:lnTo>
                      <a:pt x="2352" y="1440"/>
                    </a:lnTo>
                    <a:lnTo>
                      <a:pt x="2352" y="1456"/>
                    </a:lnTo>
                    <a:lnTo>
                      <a:pt x="2336" y="1456"/>
                    </a:lnTo>
                    <a:lnTo>
                      <a:pt x="2320" y="1456"/>
                    </a:lnTo>
                    <a:lnTo>
                      <a:pt x="2320" y="1472"/>
                    </a:lnTo>
                    <a:lnTo>
                      <a:pt x="2304" y="1472"/>
                    </a:lnTo>
                    <a:lnTo>
                      <a:pt x="2288" y="1488"/>
                    </a:lnTo>
                    <a:lnTo>
                      <a:pt x="2272" y="1488"/>
                    </a:lnTo>
                    <a:lnTo>
                      <a:pt x="2272" y="1504"/>
                    </a:lnTo>
                    <a:lnTo>
                      <a:pt x="2256" y="1504"/>
                    </a:lnTo>
                    <a:lnTo>
                      <a:pt x="2240" y="1504"/>
                    </a:lnTo>
                    <a:lnTo>
                      <a:pt x="2224" y="1520"/>
                    </a:lnTo>
                    <a:lnTo>
                      <a:pt x="2208" y="1520"/>
                    </a:lnTo>
                    <a:lnTo>
                      <a:pt x="2192" y="1520"/>
                    </a:lnTo>
                    <a:lnTo>
                      <a:pt x="2176" y="1536"/>
                    </a:lnTo>
                    <a:lnTo>
                      <a:pt x="2160" y="1536"/>
                    </a:lnTo>
                    <a:lnTo>
                      <a:pt x="2144" y="1536"/>
                    </a:lnTo>
                    <a:lnTo>
                      <a:pt x="2144" y="1552"/>
                    </a:lnTo>
                    <a:lnTo>
                      <a:pt x="2128" y="1552"/>
                    </a:lnTo>
                    <a:lnTo>
                      <a:pt x="2112" y="1552"/>
                    </a:lnTo>
                    <a:lnTo>
                      <a:pt x="2096" y="1552"/>
                    </a:lnTo>
                    <a:lnTo>
                      <a:pt x="2080" y="1552"/>
                    </a:lnTo>
                    <a:lnTo>
                      <a:pt x="2064" y="1552"/>
                    </a:lnTo>
                    <a:lnTo>
                      <a:pt x="2064" y="1568"/>
                    </a:lnTo>
                    <a:lnTo>
                      <a:pt x="2048" y="1568"/>
                    </a:lnTo>
                    <a:lnTo>
                      <a:pt x="2032" y="1568"/>
                    </a:lnTo>
                    <a:lnTo>
                      <a:pt x="2016" y="1568"/>
                    </a:lnTo>
                    <a:lnTo>
                      <a:pt x="2000" y="1568"/>
                    </a:lnTo>
                    <a:lnTo>
                      <a:pt x="1984" y="1584"/>
                    </a:lnTo>
                    <a:lnTo>
                      <a:pt x="1968" y="1584"/>
                    </a:lnTo>
                    <a:lnTo>
                      <a:pt x="1952" y="1584"/>
                    </a:lnTo>
                    <a:lnTo>
                      <a:pt x="1936" y="1584"/>
                    </a:lnTo>
                    <a:lnTo>
                      <a:pt x="1920" y="1584"/>
                    </a:lnTo>
                    <a:lnTo>
                      <a:pt x="1904" y="1584"/>
                    </a:lnTo>
                    <a:lnTo>
                      <a:pt x="1888" y="1584"/>
                    </a:lnTo>
                    <a:lnTo>
                      <a:pt x="1872" y="1584"/>
                    </a:lnTo>
                    <a:lnTo>
                      <a:pt x="1856" y="1584"/>
                    </a:lnTo>
                    <a:lnTo>
                      <a:pt x="1840" y="1600"/>
                    </a:lnTo>
                    <a:lnTo>
                      <a:pt x="1824" y="1600"/>
                    </a:lnTo>
                    <a:lnTo>
                      <a:pt x="1808" y="1600"/>
                    </a:lnTo>
                    <a:lnTo>
                      <a:pt x="1792" y="1600"/>
                    </a:lnTo>
                    <a:lnTo>
                      <a:pt x="1776" y="1600"/>
                    </a:lnTo>
                    <a:lnTo>
                      <a:pt x="1760" y="1600"/>
                    </a:lnTo>
                    <a:lnTo>
                      <a:pt x="1744" y="1600"/>
                    </a:lnTo>
                    <a:lnTo>
                      <a:pt x="1728" y="1600"/>
                    </a:lnTo>
                    <a:lnTo>
                      <a:pt x="1712" y="1600"/>
                    </a:lnTo>
                    <a:lnTo>
                      <a:pt x="1696" y="1600"/>
                    </a:lnTo>
                    <a:lnTo>
                      <a:pt x="1680" y="1600"/>
                    </a:lnTo>
                    <a:lnTo>
                      <a:pt x="1664" y="1600"/>
                    </a:lnTo>
                    <a:lnTo>
                      <a:pt x="1648" y="1584"/>
                    </a:lnTo>
                    <a:lnTo>
                      <a:pt x="1632" y="1584"/>
                    </a:lnTo>
                    <a:lnTo>
                      <a:pt x="1616" y="1584"/>
                    </a:lnTo>
                    <a:lnTo>
                      <a:pt x="1600" y="1584"/>
                    </a:lnTo>
                    <a:lnTo>
                      <a:pt x="1584" y="1584"/>
                    </a:lnTo>
                    <a:lnTo>
                      <a:pt x="1568" y="1584"/>
                    </a:lnTo>
                    <a:lnTo>
                      <a:pt x="1552" y="1584"/>
                    </a:lnTo>
                    <a:lnTo>
                      <a:pt x="1536" y="1584"/>
                    </a:lnTo>
                    <a:lnTo>
                      <a:pt x="1520" y="1584"/>
                    </a:lnTo>
                    <a:lnTo>
                      <a:pt x="1520" y="1568"/>
                    </a:lnTo>
                    <a:lnTo>
                      <a:pt x="1504" y="1568"/>
                    </a:lnTo>
                    <a:lnTo>
                      <a:pt x="1488" y="1568"/>
                    </a:lnTo>
                    <a:lnTo>
                      <a:pt x="1472" y="1568"/>
                    </a:lnTo>
                    <a:lnTo>
                      <a:pt x="1456" y="1568"/>
                    </a:lnTo>
                    <a:lnTo>
                      <a:pt x="1440" y="1568"/>
                    </a:lnTo>
                    <a:lnTo>
                      <a:pt x="1424" y="1568"/>
                    </a:lnTo>
                    <a:lnTo>
                      <a:pt x="1408" y="1568"/>
                    </a:lnTo>
                    <a:lnTo>
                      <a:pt x="1392" y="1568"/>
                    </a:lnTo>
                    <a:lnTo>
                      <a:pt x="1376" y="1568"/>
                    </a:lnTo>
                    <a:lnTo>
                      <a:pt x="1360" y="1568"/>
                    </a:lnTo>
                    <a:lnTo>
                      <a:pt x="1344" y="1568"/>
                    </a:lnTo>
                    <a:lnTo>
                      <a:pt x="1328" y="1568"/>
                    </a:lnTo>
                    <a:lnTo>
                      <a:pt x="1312" y="1568"/>
                    </a:lnTo>
                    <a:lnTo>
                      <a:pt x="1296" y="1552"/>
                    </a:lnTo>
                    <a:lnTo>
                      <a:pt x="1280" y="1552"/>
                    </a:lnTo>
                    <a:lnTo>
                      <a:pt x="1264" y="1552"/>
                    </a:lnTo>
                    <a:lnTo>
                      <a:pt x="1248" y="1552"/>
                    </a:lnTo>
                    <a:lnTo>
                      <a:pt x="1232" y="1552"/>
                    </a:lnTo>
                    <a:lnTo>
                      <a:pt x="1216" y="1552"/>
                    </a:lnTo>
                    <a:lnTo>
                      <a:pt x="1200" y="1552"/>
                    </a:lnTo>
                    <a:lnTo>
                      <a:pt x="1184" y="1552"/>
                    </a:lnTo>
                    <a:lnTo>
                      <a:pt x="1168" y="1552"/>
                    </a:lnTo>
                    <a:lnTo>
                      <a:pt x="1152" y="1552"/>
                    </a:lnTo>
                    <a:lnTo>
                      <a:pt x="1136" y="1552"/>
                    </a:lnTo>
                    <a:lnTo>
                      <a:pt x="1120" y="1552"/>
                    </a:lnTo>
                    <a:lnTo>
                      <a:pt x="1120" y="1536"/>
                    </a:lnTo>
                    <a:lnTo>
                      <a:pt x="1104" y="1536"/>
                    </a:lnTo>
                    <a:lnTo>
                      <a:pt x="1088" y="1536"/>
                    </a:lnTo>
                    <a:lnTo>
                      <a:pt x="1072" y="1536"/>
                    </a:lnTo>
                    <a:lnTo>
                      <a:pt x="1056" y="1536"/>
                    </a:lnTo>
                    <a:lnTo>
                      <a:pt x="1040" y="1536"/>
                    </a:lnTo>
                    <a:lnTo>
                      <a:pt x="1024" y="1536"/>
                    </a:lnTo>
                    <a:lnTo>
                      <a:pt x="1008" y="1536"/>
                    </a:lnTo>
                    <a:lnTo>
                      <a:pt x="992" y="1536"/>
                    </a:lnTo>
                    <a:lnTo>
                      <a:pt x="976" y="1552"/>
                    </a:lnTo>
                    <a:lnTo>
                      <a:pt x="960" y="1552"/>
                    </a:lnTo>
                    <a:lnTo>
                      <a:pt x="944" y="1552"/>
                    </a:lnTo>
                    <a:lnTo>
                      <a:pt x="928" y="1552"/>
                    </a:lnTo>
                    <a:lnTo>
                      <a:pt x="912" y="1552"/>
                    </a:lnTo>
                    <a:lnTo>
                      <a:pt x="896" y="1552"/>
                    </a:lnTo>
                    <a:lnTo>
                      <a:pt x="880" y="1552"/>
                    </a:lnTo>
                    <a:lnTo>
                      <a:pt x="864" y="1552"/>
                    </a:lnTo>
                    <a:lnTo>
                      <a:pt x="848" y="1552"/>
                    </a:lnTo>
                    <a:lnTo>
                      <a:pt x="832" y="1552"/>
                    </a:lnTo>
                    <a:lnTo>
                      <a:pt x="816" y="1552"/>
                    </a:lnTo>
                    <a:lnTo>
                      <a:pt x="800" y="1536"/>
                    </a:lnTo>
                    <a:lnTo>
                      <a:pt x="784" y="1536"/>
                    </a:lnTo>
                    <a:lnTo>
                      <a:pt x="768" y="1536"/>
                    </a:lnTo>
                    <a:lnTo>
                      <a:pt x="752" y="1536"/>
                    </a:lnTo>
                    <a:lnTo>
                      <a:pt x="736" y="1536"/>
                    </a:lnTo>
                    <a:lnTo>
                      <a:pt x="720" y="1536"/>
                    </a:lnTo>
                    <a:lnTo>
                      <a:pt x="704" y="1536"/>
                    </a:lnTo>
                    <a:lnTo>
                      <a:pt x="688" y="1536"/>
                    </a:lnTo>
                    <a:lnTo>
                      <a:pt x="672" y="1536"/>
                    </a:lnTo>
                    <a:lnTo>
                      <a:pt x="656" y="1536"/>
                    </a:lnTo>
                    <a:lnTo>
                      <a:pt x="640" y="1536"/>
                    </a:lnTo>
                    <a:lnTo>
                      <a:pt x="624" y="1536"/>
                    </a:lnTo>
                    <a:lnTo>
                      <a:pt x="608" y="1536"/>
                    </a:lnTo>
                    <a:lnTo>
                      <a:pt x="592" y="1536"/>
                    </a:lnTo>
                    <a:lnTo>
                      <a:pt x="576" y="1536"/>
                    </a:lnTo>
                    <a:lnTo>
                      <a:pt x="560" y="1520"/>
                    </a:lnTo>
                    <a:lnTo>
                      <a:pt x="544" y="1520"/>
                    </a:lnTo>
                    <a:lnTo>
                      <a:pt x="528" y="1520"/>
                    </a:lnTo>
                    <a:lnTo>
                      <a:pt x="512" y="1504"/>
                    </a:lnTo>
                    <a:lnTo>
                      <a:pt x="496" y="1504"/>
                    </a:lnTo>
                    <a:lnTo>
                      <a:pt x="480" y="1504"/>
                    </a:lnTo>
                    <a:lnTo>
                      <a:pt x="464" y="1488"/>
                    </a:lnTo>
                    <a:lnTo>
                      <a:pt x="448" y="1488"/>
                    </a:lnTo>
                    <a:lnTo>
                      <a:pt x="432" y="1488"/>
                    </a:lnTo>
                    <a:lnTo>
                      <a:pt x="416" y="1488"/>
                    </a:lnTo>
                    <a:lnTo>
                      <a:pt x="400" y="1472"/>
                    </a:lnTo>
                    <a:lnTo>
                      <a:pt x="384" y="1472"/>
                    </a:lnTo>
                    <a:lnTo>
                      <a:pt x="368" y="1456"/>
                    </a:lnTo>
                    <a:lnTo>
                      <a:pt x="352" y="1456"/>
                    </a:lnTo>
                    <a:lnTo>
                      <a:pt x="352" y="1440"/>
                    </a:lnTo>
                    <a:lnTo>
                      <a:pt x="336" y="1440"/>
                    </a:lnTo>
                    <a:lnTo>
                      <a:pt x="336" y="1424"/>
                    </a:lnTo>
                    <a:lnTo>
                      <a:pt x="320" y="1424"/>
                    </a:lnTo>
                    <a:lnTo>
                      <a:pt x="304" y="1408"/>
                    </a:lnTo>
                    <a:lnTo>
                      <a:pt x="288" y="1392"/>
                    </a:lnTo>
                    <a:lnTo>
                      <a:pt x="288" y="1376"/>
                    </a:lnTo>
                    <a:lnTo>
                      <a:pt x="272" y="1360"/>
                    </a:lnTo>
                    <a:lnTo>
                      <a:pt x="256" y="1360"/>
                    </a:lnTo>
                    <a:lnTo>
                      <a:pt x="256" y="1344"/>
                    </a:lnTo>
                    <a:lnTo>
                      <a:pt x="256" y="1328"/>
                    </a:lnTo>
                    <a:lnTo>
                      <a:pt x="240" y="1328"/>
                    </a:lnTo>
                    <a:lnTo>
                      <a:pt x="240" y="1312"/>
                    </a:lnTo>
                    <a:lnTo>
                      <a:pt x="224" y="1312"/>
                    </a:lnTo>
                    <a:lnTo>
                      <a:pt x="224" y="1296"/>
                    </a:lnTo>
                    <a:lnTo>
                      <a:pt x="208" y="1296"/>
                    </a:lnTo>
                    <a:lnTo>
                      <a:pt x="208" y="1280"/>
                    </a:lnTo>
                    <a:lnTo>
                      <a:pt x="192" y="1280"/>
                    </a:lnTo>
                    <a:lnTo>
                      <a:pt x="192" y="1264"/>
                    </a:lnTo>
                    <a:lnTo>
                      <a:pt x="176" y="1264"/>
                    </a:lnTo>
                    <a:lnTo>
                      <a:pt x="176" y="1248"/>
                    </a:lnTo>
                    <a:lnTo>
                      <a:pt x="160" y="1248"/>
                    </a:lnTo>
                    <a:lnTo>
                      <a:pt x="160" y="1232"/>
                    </a:lnTo>
                    <a:lnTo>
                      <a:pt x="160" y="1216"/>
                    </a:lnTo>
                    <a:lnTo>
                      <a:pt x="144" y="1216"/>
                    </a:lnTo>
                    <a:lnTo>
                      <a:pt x="144" y="1200"/>
                    </a:lnTo>
                    <a:lnTo>
                      <a:pt x="128" y="1200"/>
                    </a:lnTo>
                    <a:lnTo>
                      <a:pt x="128" y="1184"/>
                    </a:lnTo>
                    <a:lnTo>
                      <a:pt x="128" y="1168"/>
                    </a:lnTo>
                    <a:lnTo>
                      <a:pt x="112" y="1152"/>
                    </a:lnTo>
                    <a:lnTo>
                      <a:pt x="112" y="1136"/>
                    </a:lnTo>
                    <a:lnTo>
                      <a:pt x="112" y="1120"/>
                    </a:lnTo>
                    <a:lnTo>
                      <a:pt x="96" y="1104"/>
                    </a:lnTo>
                    <a:lnTo>
                      <a:pt x="96" y="1088"/>
                    </a:lnTo>
                    <a:lnTo>
                      <a:pt x="96" y="1072"/>
                    </a:lnTo>
                    <a:lnTo>
                      <a:pt x="96" y="1056"/>
                    </a:lnTo>
                    <a:lnTo>
                      <a:pt x="80" y="1040"/>
                    </a:lnTo>
                    <a:lnTo>
                      <a:pt x="80" y="1024"/>
                    </a:lnTo>
                    <a:lnTo>
                      <a:pt x="80" y="1008"/>
                    </a:lnTo>
                    <a:lnTo>
                      <a:pt x="64" y="992"/>
                    </a:lnTo>
                    <a:lnTo>
                      <a:pt x="64" y="976"/>
                    </a:lnTo>
                    <a:lnTo>
                      <a:pt x="64" y="960"/>
                    </a:lnTo>
                    <a:lnTo>
                      <a:pt x="64" y="944"/>
                    </a:lnTo>
                    <a:lnTo>
                      <a:pt x="48" y="928"/>
                    </a:lnTo>
                    <a:lnTo>
                      <a:pt x="48" y="912"/>
                    </a:lnTo>
                    <a:lnTo>
                      <a:pt x="48" y="896"/>
                    </a:lnTo>
                    <a:lnTo>
                      <a:pt x="48" y="880"/>
                    </a:lnTo>
                    <a:lnTo>
                      <a:pt x="48" y="864"/>
                    </a:lnTo>
                    <a:lnTo>
                      <a:pt x="48" y="848"/>
                    </a:lnTo>
                    <a:lnTo>
                      <a:pt x="32" y="832"/>
                    </a:lnTo>
                    <a:lnTo>
                      <a:pt x="32" y="816"/>
                    </a:lnTo>
                    <a:lnTo>
                      <a:pt x="32" y="800"/>
                    </a:lnTo>
                    <a:lnTo>
                      <a:pt x="16" y="800"/>
                    </a:lnTo>
                    <a:lnTo>
                      <a:pt x="16" y="784"/>
                    </a:lnTo>
                    <a:lnTo>
                      <a:pt x="16" y="768"/>
                    </a:lnTo>
                    <a:lnTo>
                      <a:pt x="16" y="752"/>
                    </a:lnTo>
                    <a:lnTo>
                      <a:pt x="16" y="736"/>
                    </a:lnTo>
                    <a:lnTo>
                      <a:pt x="16" y="720"/>
                    </a:lnTo>
                    <a:lnTo>
                      <a:pt x="16" y="704"/>
                    </a:lnTo>
                    <a:lnTo>
                      <a:pt x="16" y="688"/>
                    </a:lnTo>
                    <a:lnTo>
                      <a:pt x="16" y="672"/>
                    </a:lnTo>
                    <a:lnTo>
                      <a:pt x="16" y="656"/>
                    </a:lnTo>
                    <a:lnTo>
                      <a:pt x="16" y="640"/>
                    </a:lnTo>
                    <a:lnTo>
                      <a:pt x="16" y="624"/>
                    </a:lnTo>
                    <a:lnTo>
                      <a:pt x="0" y="624"/>
                    </a:lnTo>
                    <a:lnTo>
                      <a:pt x="0" y="608"/>
                    </a:lnTo>
                    <a:lnTo>
                      <a:pt x="0" y="592"/>
                    </a:lnTo>
                  </a:path>
                </a:pathLst>
              </a:custGeom>
              <a:solidFill>
                <a:srgbClr val="CCFF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2" name="Freeform 80"/>
              <p:cNvSpPr>
                <a:spLocks/>
              </p:cNvSpPr>
              <p:nvPr/>
            </p:nvSpPr>
            <p:spPr bwMode="auto">
              <a:xfrm>
                <a:off x="6280" y="4752"/>
                <a:ext cx="945" cy="673"/>
              </a:xfrm>
              <a:custGeom>
                <a:avLst/>
                <a:gdLst/>
                <a:ahLst/>
                <a:cxnLst>
                  <a:cxn ang="0">
                    <a:pos x="592" y="16"/>
                  </a:cxn>
                  <a:cxn ang="0">
                    <a:pos x="544" y="16"/>
                  </a:cxn>
                  <a:cxn ang="0">
                    <a:pos x="496" y="16"/>
                  </a:cxn>
                  <a:cxn ang="0">
                    <a:pos x="448" y="16"/>
                  </a:cxn>
                  <a:cxn ang="0">
                    <a:pos x="400" y="16"/>
                  </a:cxn>
                  <a:cxn ang="0">
                    <a:pos x="352" y="32"/>
                  </a:cxn>
                  <a:cxn ang="0">
                    <a:pos x="288" y="48"/>
                  </a:cxn>
                  <a:cxn ang="0">
                    <a:pos x="240" y="64"/>
                  </a:cxn>
                  <a:cxn ang="0">
                    <a:pos x="192" y="96"/>
                  </a:cxn>
                  <a:cxn ang="0">
                    <a:pos x="144" y="128"/>
                  </a:cxn>
                  <a:cxn ang="0">
                    <a:pos x="96" y="176"/>
                  </a:cxn>
                  <a:cxn ang="0">
                    <a:pos x="64" y="224"/>
                  </a:cxn>
                  <a:cxn ang="0">
                    <a:pos x="48" y="272"/>
                  </a:cxn>
                  <a:cxn ang="0">
                    <a:pos x="32" y="320"/>
                  </a:cxn>
                  <a:cxn ang="0">
                    <a:pos x="16" y="368"/>
                  </a:cxn>
                  <a:cxn ang="0">
                    <a:pos x="0" y="416"/>
                  </a:cxn>
                  <a:cxn ang="0">
                    <a:pos x="0" y="464"/>
                  </a:cxn>
                  <a:cxn ang="0">
                    <a:pos x="0" y="512"/>
                  </a:cxn>
                  <a:cxn ang="0">
                    <a:pos x="32" y="560"/>
                  </a:cxn>
                  <a:cxn ang="0">
                    <a:pos x="64" y="592"/>
                  </a:cxn>
                  <a:cxn ang="0">
                    <a:pos x="112" y="608"/>
                  </a:cxn>
                  <a:cxn ang="0">
                    <a:pos x="160" y="624"/>
                  </a:cxn>
                  <a:cxn ang="0">
                    <a:pos x="208" y="640"/>
                  </a:cxn>
                  <a:cxn ang="0">
                    <a:pos x="256" y="640"/>
                  </a:cxn>
                  <a:cxn ang="0">
                    <a:pos x="304" y="656"/>
                  </a:cxn>
                  <a:cxn ang="0">
                    <a:pos x="352" y="656"/>
                  </a:cxn>
                  <a:cxn ang="0">
                    <a:pos x="400" y="672"/>
                  </a:cxn>
                  <a:cxn ang="0">
                    <a:pos x="464" y="672"/>
                  </a:cxn>
                  <a:cxn ang="0">
                    <a:pos x="512" y="672"/>
                  </a:cxn>
                  <a:cxn ang="0">
                    <a:pos x="560" y="656"/>
                  </a:cxn>
                  <a:cxn ang="0">
                    <a:pos x="608" y="656"/>
                  </a:cxn>
                  <a:cxn ang="0">
                    <a:pos x="656" y="640"/>
                  </a:cxn>
                  <a:cxn ang="0">
                    <a:pos x="704" y="624"/>
                  </a:cxn>
                  <a:cxn ang="0">
                    <a:pos x="752" y="592"/>
                  </a:cxn>
                  <a:cxn ang="0">
                    <a:pos x="800" y="576"/>
                  </a:cxn>
                  <a:cxn ang="0">
                    <a:pos x="832" y="544"/>
                  </a:cxn>
                  <a:cxn ang="0">
                    <a:pos x="864" y="528"/>
                  </a:cxn>
                  <a:cxn ang="0">
                    <a:pos x="880" y="496"/>
                  </a:cxn>
                  <a:cxn ang="0">
                    <a:pos x="928" y="464"/>
                  </a:cxn>
                  <a:cxn ang="0">
                    <a:pos x="944" y="432"/>
                  </a:cxn>
                  <a:cxn ang="0">
                    <a:pos x="944" y="384"/>
                  </a:cxn>
                  <a:cxn ang="0">
                    <a:pos x="944" y="336"/>
                  </a:cxn>
                  <a:cxn ang="0">
                    <a:pos x="944" y="288"/>
                  </a:cxn>
                  <a:cxn ang="0">
                    <a:pos x="912" y="256"/>
                  </a:cxn>
                  <a:cxn ang="0">
                    <a:pos x="896" y="224"/>
                  </a:cxn>
                  <a:cxn ang="0">
                    <a:pos x="864" y="208"/>
                  </a:cxn>
                  <a:cxn ang="0">
                    <a:pos x="848" y="160"/>
                  </a:cxn>
                  <a:cxn ang="0">
                    <a:pos x="832" y="128"/>
                  </a:cxn>
                  <a:cxn ang="0">
                    <a:pos x="800" y="112"/>
                  </a:cxn>
                  <a:cxn ang="0">
                    <a:pos x="768" y="80"/>
                  </a:cxn>
                  <a:cxn ang="0">
                    <a:pos x="736" y="64"/>
                  </a:cxn>
                  <a:cxn ang="0">
                    <a:pos x="688" y="48"/>
                  </a:cxn>
                  <a:cxn ang="0">
                    <a:pos x="656" y="32"/>
                  </a:cxn>
                  <a:cxn ang="0">
                    <a:pos x="624" y="16"/>
                  </a:cxn>
                  <a:cxn ang="0">
                    <a:pos x="576" y="0"/>
                  </a:cxn>
                </a:cxnLst>
                <a:rect l="0" t="0" r="r" b="b"/>
                <a:pathLst>
                  <a:path w="945" h="673">
                    <a:moveTo>
                      <a:pt x="624" y="0"/>
                    </a:moveTo>
                    <a:lnTo>
                      <a:pt x="608" y="16"/>
                    </a:lnTo>
                    <a:lnTo>
                      <a:pt x="592" y="16"/>
                    </a:lnTo>
                    <a:lnTo>
                      <a:pt x="576" y="16"/>
                    </a:lnTo>
                    <a:lnTo>
                      <a:pt x="560" y="16"/>
                    </a:lnTo>
                    <a:lnTo>
                      <a:pt x="544" y="16"/>
                    </a:lnTo>
                    <a:lnTo>
                      <a:pt x="528" y="16"/>
                    </a:lnTo>
                    <a:lnTo>
                      <a:pt x="512" y="16"/>
                    </a:lnTo>
                    <a:lnTo>
                      <a:pt x="496" y="16"/>
                    </a:lnTo>
                    <a:lnTo>
                      <a:pt x="480" y="16"/>
                    </a:lnTo>
                    <a:lnTo>
                      <a:pt x="464" y="16"/>
                    </a:lnTo>
                    <a:lnTo>
                      <a:pt x="448" y="16"/>
                    </a:lnTo>
                    <a:lnTo>
                      <a:pt x="432" y="16"/>
                    </a:lnTo>
                    <a:lnTo>
                      <a:pt x="416" y="16"/>
                    </a:lnTo>
                    <a:lnTo>
                      <a:pt x="400" y="16"/>
                    </a:lnTo>
                    <a:lnTo>
                      <a:pt x="384" y="32"/>
                    </a:lnTo>
                    <a:lnTo>
                      <a:pt x="368" y="32"/>
                    </a:lnTo>
                    <a:lnTo>
                      <a:pt x="352" y="32"/>
                    </a:lnTo>
                    <a:lnTo>
                      <a:pt x="336" y="32"/>
                    </a:lnTo>
                    <a:lnTo>
                      <a:pt x="320" y="32"/>
                    </a:lnTo>
                    <a:lnTo>
                      <a:pt x="288" y="48"/>
                    </a:lnTo>
                    <a:lnTo>
                      <a:pt x="272" y="48"/>
                    </a:lnTo>
                    <a:lnTo>
                      <a:pt x="256" y="64"/>
                    </a:lnTo>
                    <a:lnTo>
                      <a:pt x="240" y="64"/>
                    </a:lnTo>
                    <a:lnTo>
                      <a:pt x="224" y="80"/>
                    </a:lnTo>
                    <a:lnTo>
                      <a:pt x="208" y="80"/>
                    </a:lnTo>
                    <a:lnTo>
                      <a:pt x="192" y="96"/>
                    </a:lnTo>
                    <a:lnTo>
                      <a:pt x="176" y="96"/>
                    </a:lnTo>
                    <a:lnTo>
                      <a:pt x="160" y="112"/>
                    </a:lnTo>
                    <a:lnTo>
                      <a:pt x="144" y="128"/>
                    </a:lnTo>
                    <a:lnTo>
                      <a:pt x="128" y="144"/>
                    </a:lnTo>
                    <a:lnTo>
                      <a:pt x="112" y="160"/>
                    </a:lnTo>
                    <a:lnTo>
                      <a:pt x="96" y="176"/>
                    </a:lnTo>
                    <a:lnTo>
                      <a:pt x="96" y="192"/>
                    </a:lnTo>
                    <a:lnTo>
                      <a:pt x="80" y="208"/>
                    </a:lnTo>
                    <a:lnTo>
                      <a:pt x="64" y="224"/>
                    </a:lnTo>
                    <a:lnTo>
                      <a:pt x="64" y="240"/>
                    </a:lnTo>
                    <a:lnTo>
                      <a:pt x="48" y="256"/>
                    </a:lnTo>
                    <a:lnTo>
                      <a:pt x="48" y="272"/>
                    </a:lnTo>
                    <a:lnTo>
                      <a:pt x="32" y="288"/>
                    </a:lnTo>
                    <a:lnTo>
                      <a:pt x="32" y="304"/>
                    </a:lnTo>
                    <a:lnTo>
                      <a:pt x="32" y="320"/>
                    </a:lnTo>
                    <a:lnTo>
                      <a:pt x="16" y="336"/>
                    </a:lnTo>
                    <a:lnTo>
                      <a:pt x="16" y="352"/>
                    </a:lnTo>
                    <a:lnTo>
                      <a:pt x="16" y="368"/>
                    </a:lnTo>
                    <a:lnTo>
                      <a:pt x="16" y="384"/>
                    </a:lnTo>
                    <a:lnTo>
                      <a:pt x="0" y="400"/>
                    </a:lnTo>
                    <a:lnTo>
                      <a:pt x="0" y="416"/>
                    </a:lnTo>
                    <a:lnTo>
                      <a:pt x="0" y="432"/>
                    </a:lnTo>
                    <a:lnTo>
                      <a:pt x="0" y="448"/>
                    </a:lnTo>
                    <a:lnTo>
                      <a:pt x="0" y="464"/>
                    </a:lnTo>
                    <a:lnTo>
                      <a:pt x="0" y="480"/>
                    </a:lnTo>
                    <a:lnTo>
                      <a:pt x="0" y="496"/>
                    </a:lnTo>
                    <a:lnTo>
                      <a:pt x="0" y="512"/>
                    </a:lnTo>
                    <a:lnTo>
                      <a:pt x="16" y="528"/>
                    </a:lnTo>
                    <a:lnTo>
                      <a:pt x="16" y="544"/>
                    </a:lnTo>
                    <a:lnTo>
                      <a:pt x="32" y="560"/>
                    </a:lnTo>
                    <a:lnTo>
                      <a:pt x="32" y="576"/>
                    </a:lnTo>
                    <a:lnTo>
                      <a:pt x="48" y="576"/>
                    </a:lnTo>
                    <a:lnTo>
                      <a:pt x="64" y="592"/>
                    </a:lnTo>
                    <a:lnTo>
                      <a:pt x="80" y="592"/>
                    </a:lnTo>
                    <a:lnTo>
                      <a:pt x="96" y="592"/>
                    </a:lnTo>
                    <a:lnTo>
                      <a:pt x="112" y="608"/>
                    </a:lnTo>
                    <a:lnTo>
                      <a:pt x="128" y="608"/>
                    </a:lnTo>
                    <a:lnTo>
                      <a:pt x="144" y="624"/>
                    </a:lnTo>
                    <a:lnTo>
                      <a:pt x="160" y="624"/>
                    </a:lnTo>
                    <a:lnTo>
                      <a:pt x="176" y="624"/>
                    </a:lnTo>
                    <a:lnTo>
                      <a:pt x="192" y="624"/>
                    </a:lnTo>
                    <a:lnTo>
                      <a:pt x="208" y="640"/>
                    </a:lnTo>
                    <a:lnTo>
                      <a:pt x="224" y="640"/>
                    </a:lnTo>
                    <a:lnTo>
                      <a:pt x="240" y="640"/>
                    </a:lnTo>
                    <a:lnTo>
                      <a:pt x="256" y="640"/>
                    </a:lnTo>
                    <a:lnTo>
                      <a:pt x="256" y="656"/>
                    </a:lnTo>
                    <a:lnTo>
                      <a:pt x="272" y="656"/>
                    </a:lnTo>
                    <a:lnTo>
                      <a:pt x="304" y="656"/>
                    </a:lnTo>
                    <a:lnTo>
                      <a:pt x="320" y="656"/>
                    </a:lnTo>
                    <a:lnTo>
                      <a:pt x="336" y="656"/>
                    </a:lnTo>
                    <a:lnTo>
                      <a:pt x="352" y="656"/>
                    </a:lnTo>
                    <a:lnTo>
                      <a:pt x="368" y="656"/>
                    </a:lnTo>
                    <a:lnTo>
                      <a:pt x="384" y="656"/>
                    </a:lnTo>
                    <a:lnTo>
                      <a:pt x="400" y="672"/>
                    </a:lnTo>
                    <a:lnTo>
                      <a:pt x="416" y="672"/>
                    </a:lnTo>
                    <a:lnTo>
                      <a:pt x="432" y="672"/>
                    </a:lnTo>
                    <a:lnTo>
                      <a:pt x="464" y="672"/>
                    </a:lnTo>
                    <a:lnTo>
                      <a:pt x="480" y="672"/>
                    </a:lnTo>
                    <a:lnTo>
                      <a:pt x="496" y="672"/>
                    </a:lnTo>
                    <a:lnTo>
                      <a:pt x="512" y="672"/>
                    </a:lnTo>
                    <a:lnTo>
                      <a:pt x="528" y="672"/>
                    </a:lnTo>
                    <a:lnTo>
                      <a:pt x="544" y="656"/>
                    </a:lnTo>
                    <a:lnTo>
                      <a:pt x="560" y="656"/>
                    </a:lnTo>
                    <a:lnTo>
                      <a:pt x="576" y="656"/>
                    </a:lnTo>
                    <a:lnTo>
                      <a:pt x="592" y="656"/>
                    </a:lnTo>
                    <a:lnTo>
                      <a:pt x="608" y="656"/>
                    </a:lnTo>
                    <a:lnTo>
                      <a:pt x="624" y="656"/>
                    </a:lnTo>
                    <a:lnTo>
                      <a:pt x="640" y="640"/>
                    </a:lnTo>
                    <a:lnTo>
                      <a:pt x="656" y="640"/>
                    </a:lnTo>
                    <a:lnTo>
                      <a:pt x="672" y="640"/>
                    </a:lnTo>
                    <a:lnTo>
                      <a:pt x="688" y="624"/>
                    </a:lnTo>
                    <a:lnTo>
                      <a:pt x="704" y="624"/>
                    </a:lnTo>
                    <a:lnTo>
                      <a:pt x="720" y="608"/>
                    </a:lnTo>
                    <a:lnTo>
                      <a:pt x="736" y="608"/>
                    </a:lnTo>
                    <a:lnTo>
                      <a:pt x="752" y="592"/>
                    </a:lnTo>
                    <a:lnTo>
                      <a:pt x="768" y="592"/>
                    </a:lnTo>
                    <a:lnTo>
                      <a:pt x="784" y="576"/>
                    </a:lnTo>
                    <a:lnTo>
                      <a:pt x="800" y="576"/>
                    </a:lnTo>
                    <a:lnTo>
                      <a:pt x="800" y="560"/>
                    </a:lnTo>
                    <a:lnTo>
                      <a:pt x="816" y="560"/>
                    </a:lnTo>
                    <a:lnTo>
                      <a:pt x="832" y="544"/>
                    </a:lnTo>
                    <a:lnTo>
                      <a:pt x="848" y="544"/>
                    </a:lnTo>
                    <a:lnTo>
                      <a:pt x="848" y="528"/>
                    </a:lnTo>
                    <a:lnTo>
                      <a:pt x="864" y="528"/>
                    </a:lnTo>
                    <a:lnTo>
                      <a:pt x="880" y="528"/>
                    </a:lnTo>
                    <a:lnTo>
                      <a:pt x="880" y="512"/>
                    </a:lnTo>
                    <a:lnTo>
                      <a:pt x="880" y="496"/>
                    </a:lnTo>
                    <a:lnTo>
                      <a:pt x="896" y="496"/>
                    </a:lnTo>
                    <a:lnTo>
                      <a:pt x="912" y="480"/>
                    </a:lnTo>
                    <a:lnTo>
                      <a:pt x="928" y="464"/>
                    </a:lnTo>
                    <a:lnTo>
                      <a:pt x="928" y="448"/>
                    </a:lnTo>
                    <a:lnTo>
                      <a:pt x="928" y="432"/>
                    </a:lnTo>
                    <a:lnTo>
                      <a:pt x="944" y="432"/>
                    </a:lnTo>
                    <a:lnTo>
                      <a:pt x="944" y="416"/>
                    </a:lnTo>
                    <a:lnTo>
                      <a:pt x="944" y="400"/>
                    </a:lnTo>
                    <a:lnTo>
                      <a:pt x="944" y="384"/>
                    </a:lnTo>
                    <a:lnTo>
                      <a:pt x="944" y="368"/>
                    </a:lnTo>
                    <a:lnTo>
                      <a:pt x="944" y="352"/>
                    </a:lnTo>
                    <a:lnTo>
                      <a:pt x="944" y="336"/>
                    </a:lnTo>
                    <a:lnTo>
                      <a:pt x="944" y="320"/>
                    </a:lnTo>
                    <a:lnTo>
                      <a:pt x="944" y="304"/>
                    </a:lnTo>
                    <a:lnTo>
                      <a:pt x="944" y="288"/>
                    </a:lnTo>
                    <a:lnTo>
                      <a:pt x="928" y="272"/>
                    </a:lnTo>
                    <a:lnTo>
                      <a:pt x="928" y="256"/>
                    </a:lnTo>
                    <a:lnTo>
                      <a:pt x="912" y="256"/>
                    </a:lnTo>
                    <a:lnTo>
                      <a:pt x="912" y="240"/>
                    </a:lnTo>
                    <a:lnTo>
                      <a:pt x="896" y="240"/>
                    </a:lnTo>
                    <a:lnTo>
                      <a:pt x="896" y="224"/>
                    </a:lnTo>
                    <a:lnTo>
                      <a:pt x="880" y="224"/>
                    </a:lnTo>
                    <a:lnTo>
                      <a:pt x="880" y="208"/>
                    </a:lnTo>
                    <a:lnTo>
                      <a:pt x="864" y="208"/>
                    </a:lnTo>
                    <a:lnTo>
                      <a:pt x="864" y="192"/>
                    </a:lnTo>
                    <a:lnTo>
                      <a:pt x="848" y="176"/>
                    </a:lnTo>
                    <a:lnTo>
                      <a:pt x="848" y="160"/>
                    </a:lnTo>
                    <a:lnTo>
                      <a:pt x="848" y="144"/>
                    </a:lnTo>
                    <a:lnTo>
                      <a:pt x="832" y="144"/>
                    </a:lnTo>
                    <a:lnTo>
                      <a:pt x="832" y="128"/>
                    </a:lnTo>
                    <a:lnTo>
                      <a:pt x="816" y="128"/>
                    </a:lnTo>
                    <a:lnTo>
                      <a:pt x="816" y="112"/>
                    </a:lnTo>
                    <a:lnTo>
                      <a:pt x="800" y="112"/>
                    </a:lnTo>
                    <a:lnTo>
                      <a:pt x="800" y="96"/>
                    </a:lnTo>
                    <a:lnTo>
                      <a:pt x="784" y="96"/>
                    </a:lnTo>
                    <a:lnTo>
                      <a:pt x="768" y="80"/>
                    </a:lnTo>
                    <a:lnTo>
                      <a:pt x="752" y="80"/>
                    </a:lnTo>
                    <a:lnTo>
                      <a:pt x="752" y="64"/>
                    </a:lnTo>
                    <a:lnTo>
                      <a:pt x="736" y="64"/>
                    </a:lnTo>
                    <a:lnTo>
                      <a:pt x="720" y="64"/>
                    </a:lnTo>
                    <a:lnTo>
                      <a:pt x="704" y="48"/>
                    </a:lnTo>
                    <a:lnTo>
                      <a:pt x="688" y="48"/>
                    </a:lnTo>
                    <a:lnTo>
                      <a:pt x="688" y="32"/>
                    </a:lnTo>
                    <a:lnTo>
                      <a:pt x="672" y="32"/>
                    </a:lnTo>
                    <a:lnTo>
                      <a:pt x="656" y="32"/>
                    </a:lnTo>
                    <a:lnTo>
                      <a:pt x="640" y="32"/>
                    </a:lnTo>
                    <a:lnTo>
                      <a:pt x="640" y="16"/>
                    </a:lnTo>
                    <a:lnTo>
                      <a:pt x="624" y="16"/>
                    </a:lnTo>
                    <a:lnTo>
                      <a:pt x="608" y="16"/>
                    </a:lnTo>
                    <a:lnTo>
                      <a:pt x="592" y="0"/>
                    </a:lnTo>
                    <a:lnTo>
                      <a:pt x="576" y="0"/>
                    </a:lnTo>
                    <a:lnTo>
                      <a:pt x="560" y="0"/>
                    </a:lnTo>
                  </a:path>
                </a:pathLst>
              </a:custGeom>
              <a:solidFill>
                <a:srgbClr val="FFFFCC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3" name="AutoShape 81"/>
              <p:cNvSpPr>
                <a:spLocks noChangeArrowheads="1"/>
              </p:cNvSpPr>
              <p:nvPr/>
            </p:nvSpPr>
            <p:spPr bwMode="auto">
              <a:xfrm rot="-1124222">
                <a:off x="6352" y="4924"/>
                <a:ext cx="720" cy="360"/>
              </a:xfrm>
              <a:prstGeom prst="roundRect">
                <a:avLst>
                  <a:gd name="adj" fmla="val 50000"/>
                </a:avLst>
              </a:prstGeom>
              <a:noFill/>
              <a:ln w="38100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4" name="Oval 82"/>
              <p:cNvSpPr>
                <a:spLocks noChangeArrowheads="1"/>
              </p:cNvSpPr>
              <p:nvPr/>
            </p:nvSpPr>
            <p:spPr bwMode="auto">
              <a:xfrm>
                <a:off x="4992" y="4976"/>
                <a:ext cx="528" cy="656"/>
              </a:xfrm>
              <a:prstGeom prst="ellipse">
                <a:avLst/>
              </a:prstGeom>
              <a:solidFill>
                <a:srgbClr val="FF99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5" name="Freeform 83"/>
              <p:cNvSpPr>
                <a:spLocks/>
              </p:cNvSpPr>
              <p:nvPr/>
            </p:nvSpPr>
            <p:spPr bwMode="auto">
              <a:xfrm>
                <a:off x="5656" y="486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6" name="Freeform 84"/>
              <p:cNvSpPr>
                <a:spLocks/>
              </p:cNvSpPr>
              <p:nvPr/>
            </p:nvSpPr>
            <p:spPr bwMode="auto">
              <a:xfrm>
                <a:off x="5560" y="4688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7" name="Freeform 85"/>
              <p:cNvSpPr>
                <a:spLocks/>
              </p:cNvSpPr>
              <p:nvPr/>
            </p:nvSpPr>
            <p:spPr bwMode="auto">
              <a:xfrm>
                <a:off x="5208" y="4736"/>
                <a:ext cx="17" cy="17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8" name="Freeform 86"/>
              <p:cNvSpPr>
                <a:spLocks/>
              </p:cNvSpPr>
              <p:nvPr/>
            </p:nvSpPr>
            <p:spPr bwMode="auto">
              <a:xfrm>
                <a:off x="5080" y="481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59" name="Freeform 87"/>
              <p:cNvSpPr>
                <a:spLocks/>
              </p:cNvSpPr>
              <p:nvPr/>
            </p:nvSpPr>
            <p:spPr bwMode="auto">
              <a:xfrm>
                <a:off x="4728" y="5216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0" name="Freeform 88"/>
              <p:cNvSpPr>
                <a:spLocks/>
              </p:cNvSpPr>
              <p:nvPr/>
            </p:nvSpPr>
            <p:spPr bwMode="auto">
              <a:xfrm>
                <a:off x="4744" y="5392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1" name="Freeform 89"/>
              <p:cNvSpPr>
                <a:spLocks/>
              </p:cNvSpPr>
              <p:nvPr/>
            </p:nvSpPr>
            <p:spPr bwMode="auto">
              <a:xfrm>
                <a:off x="4808" y="5552"/>
                <a:ext cx="17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16"/>
                  </a:cxn>
                  <a:cxn ang="0">
                    <a:pos x="16" y="16"/>
                  </a:cxn>
                </a:cxnLst>
                <a:rect l="0" t="0" r="r" b="b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2" name="Freeform 90"/>
              <p:cNvSpPr>
                <a:spLocks/>
              </p:cNvSpPr>
              <p:nvPr/>
            </p:nvSpPr>
            <p:spPr bwMode="auto">
              <a:xfrm>
                <a:off x="4744" y="5104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3" name="Freeform 91"/>
              <p:cNvSpPr>
                <a:spLocks/>
              </p:cNvSpPr>
              <p:nvPr/>
            </p:nvSpPr>
            <p:spPr bwMode="auto">
              <a:xfrm>
                <a:off x="4824" y="4976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4" name="Freeform 92"/>
              <p:cNvSpPr>
                <a:spLocks/>
              </p:cNvSpPr>
              <p:nvPr/>
            </p:nvSpPr>
            <p:spPr bwMode="auto">
              <a:xfrm>
                <a:off x="4664" y="5184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5" name="Freeform 93"/>
              <p:cNvSpPr>
                <a:spLocks/>
              </p:cNvSpPr>
              <p:nvPr/>
            </p:nvSpPr>
            <p:spPr bwMode="auto">
              <a:xfrm>
                <a:off x="5448" y="5840"/>
                <a:ext cx="65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2" y="16"/>
                  </a:cxn>
                  <a:cxn ang="0">
                    <a:pos x="64" y="0"/>
                  </a:cxn>
                  <a:cxn ang="0">
                    <a:pos x="64" y="0"/>
                  </a:cxn>
                </a:cxnLst>
                <a:rect l="0" t="0" r="r" b="b"/>
                <a:pathLst>
                  <a:path w="65" h="33">
                    <a:moveTo>
                      <a:pt x="0" y="32"/>
                    </a:moveTo>
                    <a:lnTo>
                      <a:pt x="32" y="16"/>
                    </a:lnTo>
                    <a:lnTo>
                      <a:pt x="64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6" name="Freeform 94"/>
              <p:cNvSpPr>
                <a:spLocks/>
              </p:cNvSpPr>
              <p:nvPr/>
            </p:nvSpPr>
            <p:spPr bwMode="auto">
              <a:xfrm>
                <a:off x="5768" y="5104"/>
                <a:ext cx="1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0" y="3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49">
                    <a:moveTo>
                      <a:pt x="0" y="48"/>
                    </a:moveTo>
                    <a:lnTo>
                      <a:pt x="0" y="3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7" name="Freeform 95"/>
              <p:cNvSpPr>
                <a:spLocks/>
              </p:cNvSpPr>
              <p:nvPr/>
            </p:nvSpPr>
            <p:spPr bwMode="auto">
              <a:xfrm>
                <a:off x="5800" y="4928"/>
                <a:ext cx="17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7">
                    <a:moveTo>
                      <a:pt x="0" y="16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8" name="Freeform 96"/>
              <p:cNvSpPr>
                <a:spLocks/>
              </p:cNvSpPr>
              <p:nvPr/>
            </p:nvSpPr>
            <p:spPr bwMode="auto">
              <a:xfrm>
                <a:off x="5960" y="558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69" name="Freeform 97"/>
              <p:cNvSpPr>
                <a:spLocks/>
              </p:cNvSpPr>
              <p:nvPr/>
            </p:nvSpPr>
            <p:spPr bwMode="auto">
              <a:xfrm>
                <a:off x="6136" y="5712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">
                    <a:moveTo>
                      <a:pt x="0" y="0"/>
                    </a:move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0" name="Freeform 98"/>
              <p:cNvSpPr>
                <a:spLocks/>
              </p:cNvSpPr>
              <p:nvPr/>
            </p:nvSpPr>
            <p:spPr bwMode="auto">
              <a:xfrm>
                <a:off x="6424" y="5776"/>
                <a:ext cx="49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48" y="0"/>
                  </a:cxn>
                  <a:cxn ang="0">
                    <a:pos x="48" y="0"/>
                  </a:cxn>
                </a:cxnLst>
                <a:rect l="0" t="0" r="r" b="b"/>
                <a:pathLst>
                  <a:path w="49" h="17">
                    <a:moveTo>
                      <a:pt x="0" y="16"/>
                    </a:moveTo>
                    <a:lnTo>
                      <a:pt x="16" y="0"/>
                    </a:lnTo>
                    <a:lnTo>
                      <a:pt x="48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1" name="Freeform 99"/>
              <p:cNvSpPr>
                <a:spLocks/>
              </p:cNvSpPr>
              <p:nvPr/>
            </p:nvSpPr>
            <p:spPr bwMode="auto">
              <a:xfrm>
                <a:off x="6088" y="5376"/>
                <a:ext cx="33" cy="33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32"/>
                  </a:cxn>
                  <a:cxn ang="0">
                    <a:pos x="0" y="32"/>
                  </a:cxn>
                </a:cxnLst>
                <a:rect l="0" t="0" r="r" b="b"/>
                <a:pathLst>
                  <a:path w="33" h="33">
                    <a:moveTo>
                      <a:pt x="32" y="0"/>
                    </a:moveTo>
                    <a:lnTo>
                      <a:pt x="16" y="16"/>
                    </a:lnTo>
                    <a:lnTo>
                      <a:pt x="0" y="32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2" name="Freeform 100"/>
              <p:cNvSpPr>
                <a:spLocks/>
              </p:cNvSpPr>
              <p:nvPr/>
            </p:nvSpPr>
            <p:spPr bwMode="auto">
              <a:xfrm>
                <a:off x="5768" y="5568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3" name="Freeform 101"/>
              <p:cNvSpPr>
                <a:spLocks/>
              </p:cNvSpPr>
              <p:nvPr/>
            </p:nvSpPr>
            <p:spPr bwMode="auto">
              <a:xfrm>
                <a:off x="5832" y="5728"/>
                <a:ext cx="17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16"/>
                  </a:cxn>
                  <a:cxn ang="0">
                    <a:pos x="16" y="16"/>
                  </a:cxn>
                </a:cxnLst>
                <a:rect l="0" t="0" r="r" b="b"/>
                <a:pathLst>
                  <a:path w="17" h="17">
                    <a:moveTo>
                      <a:pt x="0" y="0"/>
                    </a:moveTo>
                    <a:lnTo>
                      <a:pt x="16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4" name="Freeform 102"/>
              <p:cNvSpPr>
                <a:spLocks/>
              </p:cNvSpPr>
              <p:nvPr/>
            </p:nvSpPr>
            <p:spPr bwMode="auto">
              <a:xfrm>
                <a:off x="6040" y="5856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" name="Freeform 103"/>
              <p:cNvSpPr>
                <a:spLocks/>
              </p:cNvSpPr>
              <p:nvPr/>
            </p:nvSpPr>
            <p:spPr bwMode="auto">
              <a:xfrm>
                <a:off x="6088" y="590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" name="Freeform 104"/>
              <p:cNvSpPr>
                <a:spLocks/>
              </p:cNvSpPr>
              <p:nvPr/>
            </p:nvSpPr>
            <p:spPr bwMode="auto">
              <a:xfrm>
                <a:off x="6040" y="478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" name="Freeform 105"/>
              <p:cNvSpPr>
                <a:spLocks/>
              </p:cNvSpPr>
              <p:nvPr/>
            </p:nvSpPr>
            <p:spPr bwMode="auto">
              <a:xfrm>
                <a:off x="5928" y="5088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" name="Freeform 106"/>
              <p:cNvSpPr>
                <a:spLocks/>
              </p:cNvSpPr>
              <p:nvPr/>
            </p:nvSpPr>
            <p:spPr bwMode="auto">
              <a:xfrm>
                <a:off x="6072" y="5088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" name="Freeform 107"/>
              <p:cNvSpPr>
                <a:spLocks/>
              </p:cNvSpPr>
              <p:nvPr/>
            </p:nvSpPr>
            <p:spPr bwMode="auto">
              <a:xfrm>
                <a:off x="6056" y="481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0" name="Freeform 108"/>
              <p:cNvSpPr>
                <a:spLocks/>
              </p:cNvSpPr>
              <p:nvPr/>
            </p:nvSpPr>
            <p:spPr bwMode="auto">
              <a:xfrm>
                <a:off x="5688" y="4720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1" name="Freeform 109"/>
              <p:cNvSpPr>
                <a:spLocks/>
              </p:cNvSpPr>
              <p:nvPr/>
            </p:nvSpPr>
            <p:spPr bwMode="auto">
              <a:xfrm>
                <a:off x="6424" y="4624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2" name="Freeform 110"/>
              <p:cNvSpPr>
                <a:spLocks/>
              </p:cNvSpPr>
              <p:nvPr/>
            </p:nvSpPr>
            <p:spPr bwMode="auto">
              <a:xfrm>
                <a:off x="6696" y="5712"/>
                <a:ext cx="17" cy="17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7" h="17">
                    <a:moveTo>
                      <a:pt x="16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3" name="Freeform 111"/>
              <p:cNvSpPr>
                <a:spLocks/>
              </p:cNvSpPr>
              <p:nvPr/>
            </p:nvSpPr>
            <p:spPr bwMode="auto">
              <a:xfrm>
                <a:off x="6648" y="582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4" name="Freeform 112"/>
              <p:cNvSpPr>
                <a:spLocks/>
              </p:cNvSpPr>
              <p:nvPr/>
            </p:nvSpPr>
            <p:spPr bwMode="auto">
              <a:xfrm>
                <a:off x="6744" y="5760"/>
                <a:ext cx="33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33">
                    <a:moveTo>
                      <a:pt x="0" y="32"/>
                    </a:move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85" name="Freeform 113"/>
              <p:cNvSpPr>
                <a:spLocks/>
              </p:cNvSpPr>
              <p:nvPr/>
            </p:nvSpPr>
            <p:spPr bwMode="auto">
              <a:xfrm>
                <a:off x="6968" y="5536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87" name="AutoShape 115"/>
            <p:cNvSpPr>
              <a:spLocks noChangeArrowheads="1"/>
            </p:cNvSpPr>
            <p:nvPr/>
          </p:nvSpPr>
          <p:spPr bwMode="auto">
            <a:xfrm>
              <a:off x="3504" y="2016"/>
              <a:ext cx="480" cy="288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23" name="Group 151"/>
          <p:cNvGrpSpPr>
            <a:grpSpLocks/>
          </p:cNvGrpSpPr>
          <p:nvPr/>
        </p:nvGrpSpPr>
        <p:grpSpPr bwMode="auto">
          <a:xfrm>
            <a:off x="685800" y="4495800"/>
            <a:ext cx="8169275" cy="1630363"/>
            <a:chOff x="432" y="2832"/>
            <a:chExt cx="5146" cy="1027"/>
          </a:xfrm>
        </p:grpSpPr>
        <p:sp>
          <p:nvSpPr>
            <p:cNvPr id="3188" name="Text Box 116"/>
            <p:cNvSpPr txBox="1">
              <a:spLocks noChangeArrowheads="1"/>
            </p:cNvSpPr>
            <p:nvPr/>
          </p:nvSpPr>
          <p:spPr bwMode="auto">
            <a:xfrm>
              <a:off x="432" y="2832"/>
              <a:ext cx="514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3200" u="sng">
                  <a:latin typeface="Arial" charset="0"/>
                </a:rPr>
                <a:t>Lymphocytes</a:t>
              </a:r>
              <a:r>
                <a:rPr lang="en-GB" sz="3200">
                  <a:latin typeface="Arial" charset="0"/>
                </a:rPr>
                <a:t> produce </a:t>
              </a:r>
              <a:r>
                <a:rPr lang="en-GB" sz="3200" i="1">
                  <a:latin typeface="Arial" charset="0"/>
                </a:rPr>
                <a:t>antibodies</a:t>
              </a:r>
              <a:endParaRPr lang="en-GB" sz="3200" u="sng">
                <a:latin typeface="Arial" charset="0"/>
              </a:endParaRPr>
            </a:p>
          </p:txBody>
        </p:sp>
        <p:grpSp>
          <p:nvGrpSpPr>
            <p:cNvPr id="3189" name="Group 117"/>
            <p:cNvGrpSpPr>
              <a:grpSpLocks/>
            </p:cNvGrpSpPr>
            <p:nvPr/>
          </p:nvGrpSpPr>
          <p:grpSpPr bwMode="auto">
            <a:xfrm>
              <a:off x="4080" y="3072"/>
              <a:ext cx="903" cy="787"/>
              <a:chOff x="4168" y="6952"/>
              <a:chExt cx="2257" cy="1969"/>
            </a:xfrm>
          </p:grpSpPr>
          <p:sp>
            <p:nvSpPr>
              <p:cNvPr id="3190" name="Freeform 118"/>
              <p:cNvSpPr>
                <a:spLocks/>
              </p:cNvSpPr>
              <p:nvPr/>
            </p:nvSpPr>
            <p:spPr bwMode="auto">
              <a:xfrm>
                <a:off x="4168" y="6952"/>
                <a:ext cx="2257" cy="1969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1" name="Freeform 119"/>
              <p:cNvSpPr>
                <a:spLocks/>
              </p:cNvSpPr>
              <p:nvPr/>
            </p:nvSpPr>
            <p:spPr bwMode="auto">
              <a:xfrm>
                <a:off x="4376" y="7128"/>
                <a:ext cx="1857" cy="1601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2" name="Freeform 120"/>
              <p:cNvSpPr>
                <a:spLocks/>
              </p:cNvSpPr>
              <p:nvPr/>
            </p:nvSpPr>
            <p:spPr bwMode="auto">
              <a:xfrm>
                <a:off x="5784" y="7060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3" name="Freeform 121"/>
              <p:cNvSpPr>
                <a:spLocks/>
              </p:cNvSpPr>
              <p:nvPr/>
            </p:nvSpPr>
            <p:spPr bwMode="auto">
              <a:xfrm>
                <a:off x="5992" y="712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4" name="Freeform 122"/>
              <p:cNvSpPr>
                <a:spLocks/>
              </p:cNvSpPr>
              <p:nvPr/>
            </p:nvSpPr>
            <p:spPr bwMode="auto">
              <a:xfrm>
                <a:off x="6040" y="7236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5" name="Freeform 123"/>
              <p:cNvSpPr>
                <a:spLocks/>
              </p:cNvSpPr>
              <p:nvPr/>
            </p:nvSpPr>
            <p:spPr bwMode="auto">
              <a:xfrm>
                <a:off x="6088" y="738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6" name="Freeform 124"/>
              <p:cNvSpPr>
                <a:spLocks/>
              </p:cNvSpPr>
              <p:nvPr/>
            </p:nvSpPr>
            <p:spPr bwMode="auto">
              <a:xfrm>
                <a:off x="6184" y="7620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7" name="Freeform 125"/>
              <p:cNvSpPr>
                <a:spLocks/>
              </p:cNvSpPr>
              <p:nvPr/>
            </p:nvSpPr>
            <p:spPr bwMode="auto">
              <a:xfrm>
                <a:off x="6248" y="7732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8" name="Freeform 126"/>
              <p:cNvSpPr>
                <a:spLocks/>
              </p:cNvSpPr>
              <p:nvPr/>
            </p:nvSpPr>
            <p:spPr bwMode="auto">
              <a:xfrm>
                <a:off x="6312" y="7876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99" name="Freeform 127"/>
              <p:cNvSpPr>
                <a:spLocks/>
              </p:cNvSpPr>
              <p:nvPr/>
            </p:nvSpPr>
            <p:spPr bwMode="auto">
              <a:xfrm>
                <a:off x="6296" y="8180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0" name="Freeform 128"/>
              <p:cNvSpPr>
                <a:spLocks/>
              </p:cNvSpPr>
              <p:nvPr/>
            </p:nvSpPr>
            <p:spPr bwMode="auto">
              <a:xfrm>
                <a:off x="5960" y="8612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1" name="Freeform 129"/>
              <p:cNvSpPr>
                <a:spLocks/>
              </p:cNvSpPr>
              <p:nvPr/>
            </p:nvSpPr>
            <p:spPr bwMode="auto">
              <a:xfrm>
                <a:off x="5832" y="8708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2" name="Freeform 130"/>
              <p:cNvSpPr>
                <a:spLocks/>
              </p:cNvSpPr>
              <p:nvPr/>
            </p:nvSpPr>
            <p:spPr bwMode="auto">
              <a:xfrm>
                <a:off x="5720" y="8740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3" name="Freeform 131"/>
              <p:cNvSpPr>
                <a:spLocks/>
              </p:cNvSpPr>
              <p:nvPr/>
            </p:nvSpPr>
            <p:spPr bwMode="auto">
              <a:xfrm>
                <a:off x="5496" y="8804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4" name="Freeform 132"/>
              <p:cNvSpPr>
                <a:spLocks/>
              </p:cNvSpPr>
              <p:nvPr/>
            </p:nvSpPr>
            <p:spPr bwMode="auto">
              <a:xfrm>
                <a:off x="5336" y="883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5" name="Freeform 133"/>
              <p:cNvSpPr>
                <a:spLocks/>
              </p:cNvSpPr>
              <p:nvPr/>
            </p:nvSpPr>
            <p:spPr bwMode="auto">
              <a:xfrm>
                <a:off x="5080" y="8772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6" name="Freeform 134"/>
              <p:cNvSpPr>
                <a:spLocks/>
              </p:cNvSpPr>
              <p:nvPr/>
            </p:nvSpPr>
            <p:spPr bwMode="auto">
              <a:xfrm>
                <a:off x="4568" y="864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7" name="Freeform 135"/>
              <p:cNvSpPr>
                <a:spLocks/>
              </p:cNvSpPr>
              <p:nvPr/>
            </p:nvSpPr>
            <p:spPr bwMode="auto">
              <a:xfrm>
                <a:off x="4248" y="8180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8" name="Freeform 136"/>
              <p:cNvSpPr>
                <a:spLocks/>
              </p:cNvSpPr>
              <p:nvPr/>
            </p:nvSpPr>
            <p:spPr bwMode="auto">
              <a:xfrm>
                <a:off x="4232" y="8004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9" name="Freeform 137"/>
              <p:cNvSpPr>
                <a:spLocks/>
              </p:cNvSpPr>
              <p:nvPr/>
            </p:nvSpPr>
            <p:spPr bwMode="auto">
              <a:xfrm>
                <a:off x="4264" y="78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0" name="Freeform 138"/>
              <p:cNvSpPr>
                <a:spLocks/>
              </p:cNvSpPr>
              <p:nvPr/>
            </p:nvSpPr>
            <p:spPr bwMode="auto">
              <a:xfrm>
                <a:off x="4472" y="7540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1" name="Freeform 139"/>
              <p:cNvSpPr>
                <a:spLocks/>
              </p:cNvSpPr>
              <p:nvPr/>
            </p:nvSpPr>
            <p:spPr bwMode="auto">
              <a:xfrm>
                <a:off x="4504" y="7460"/>
                <a:ext cx="33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7">
                    <a:moveTo>
                      <a:pt x="0" y="16"/>
                    </a:moveTo>
                    <a:lnTo>
                      <a:pt x="16" y="0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2" name="Freeform 140"/>
              <p:cNvSpPr>
                <a:spLocks/>
              </p:cNvSpPr>
              <p:nvPr/>
            </p:nvSpPr>
            <p:spPr bwMode="auto">
              <a:xfrm>
                <a:off x="4616" y="736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3" name="Freeform 141"/>
              <p:cNvSpPr>
                <a:spLocks/>
              </p:cNvSpPr>
              <p:nvPr/>
            </p:nvSpPr>
            <p:spPr bwMode="auto">
              <a:xfrm>
                <a:off x="4728" y="7236"/>
                <a:ext cx="33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16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7">
                    <a:moveTo>
                      <a:pt x="0" y="16"/>
                    </a:moveTo>
                    <a:lnTo>
                      <a:pt x="16" y="16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4" name="Freeform 142"/>
              <p:cNvSpPr>
                <a:spLocks/>
              </p:cNvSpPr>
              <p:nvPr/>
            </p:nvSpPr>
            <p:spPr bwMode="auto">
              <a:xfrm>
                <a:off x="4888" y="7156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">
                    <a:moveTo>
                      <a:pt x="0" y="0"/>
                    </a:moveTo>
                    <a:lnTo>
                      <a:pt x="16" y="0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5" name="Freeform 143"/>
              <p:cNvSpPr>
                <a:spLocks/>
              </p:cNvSpPr>
              <p:nvPr/>
            </p:nvSpPr>
            <p:spPr bwMode="auto">
              <a:xfrm>
                <a:off x="5000" y="714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6" name="Freeform 144"/>
              <p:cNvSpPr>
                <a:spLocks/>
              </p:cNvSpPr>
              <p:nvPr/>
            </p:nvSpPr>
            <p:spPr bwMode="auto">
              <a:xfrm>
                <a:off x="5544" y="70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7" name="Freeform 145"/>
              <p:cNvSpPr>
                <a:spLocks/>
              </p:cNvSpPr>
              <p:nvPr/>
            </p:nvSpPr>
            <p:spPr bwMode="auto">
              <a:xfrm>
                <a:off x="5608" y="7028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8" name="Freeform 146"/>
              <p:cNvSpPr>
                <a:spLocks/>
              </p:cNvSpPr>
              <p:nvPr/>
            </p:nvSpPr>
            <p:spPr bwMode="auto">
              <a:xfrm>
                <a:off x="5480" y="7044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9" name="Freeform 147"/>
              <p:cNvSpPr>
                <a:spLocks/>
              </p:cNvSpPr>
              <p:nvPr/>
            </p:nvSpPr>
            <p:spPr bwMode="auto">
              <a:xfrm>
                <a:off x="5416" y="707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0" name="Freeform 148"/>
              <p:cNvSpPr>
                <a:spLocks/>
              </p:cNvSpPr>
              <p:nvPr/>
            </p:nvSpPr>
            <p:spPr bwMode="auto">
              <a:xfrm>
                <a:off x="4584" y="8532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2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169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 u="sng">
                <a:latin typeface="Arial" charset="0"/>
              </a:rPr>
              <a:t>Antibodies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1219200"/>
            <a:ext cx="8169275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3200">
                <a:latin typeface="Arial" charset="0"/>
              </a:rPr>
              <a:t> Antibodies are </a:t>
            </a:r>
            <a:r>
              <a:rPr lang="en-GB" sz="3200" i="1">
                <a:latin typeface="Arial" charset="0"/>
              </a:rPr>
              <a:t>proteins</a:t>
            </a:r>
            <a:r>
              <a:rPr lang="en-GB" sz="3200">
                <a:latin typeface="Arial" charset="0"/>
              </a:rPr>
              <a:t> that recognise and bind to specific </a:t>
            </a:r>
            <a:r>
              <a:rPr lang="en-GB" sz="3200" i="1">
                <a:latin typeface="Arial" charset="0"/>
              </a:rPr>
              <a:t>antigens</a:t>
            </a:r>
          </a:p>
          <a:p>
            <a:pPr>
              <a:buFontTx/>
              <a:buChar char="•"/>
            </a:pPr>
            <a:endParaRPr lang="en-GB" sz="3200">
              <a:latin typeface="Arial" charset="0"/>
            </a:endParaRPr>
          </a:p>
          <a:p>
            <a:pPr>
              <a:buFontTx/>
              <a:buChar char="•"/>
            </a:pPr>
            <a:r>
              <a:rPr lang="en-GB" sz="3200">
                <a:latin typeface="Arial" charset="0"/>
              </a:rPr>
              <a:t> Antigens are </a:t>
            </a:r>
            <a:r>
              <a:rPr lang="en-GB" sz="3200" i="1">
                <a:latin typeface="Arial" charset="0"/>
              </a:rPr>
              <a:t>foreign substances</a:t>
            </a:r>
            <a:r>
              <a:rPr lang="en-GB" sz="3200">
                <a:latin typeface="Arial" charset="0"/>
              </a:rPr>
              <a:t> that </a:t>
            </a:r>
            <a:r>
              <a:rPr lang="en-GB" sz="3200" i="1">
                <a:latin typeface="Arial" charset="0"/>
              </a:rPr>
              <a:t>stimulate</a:t>
            </a:r>
            <a:r>
              <a:rPr lang="en-GB" sz="3200">
                <a:latin typeface="Arial" charset="0"/>
              </a:rPr>
              <a:t> the production of antibodies</a:t>
            </a:r>
          </a:p>
          <a:p>
            <a:pPr>
              <a:buFontTx/>
              <a:buChar char="•"/>
            </a:pPr>
            <a:endParaRPr lang="en-GB" sz="3200">
              <a:latin typeface="Arial" charset="0"/>
            </a:endParaRPr>
          </a:p>
          <a:p>
            <a:pPr>
              <a:buFontTx/>
              <a:buChar char="•"/>
            </a:pPr>
            <a:r>
              <a:rPr lang="en-GB" sz="3200">
                <a:latin typeface="Arial" charset="0"/>
              </a:rPr>
              <a:t> Many of the molecules on the surface of viruses and bacteria are antigens</a:t>
            </a:r>
          </a:p>
          <a:p>
            <a:endParaRPr lang="en-GB" sz="32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1692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3200">
                <a:latin typeface="Arial" charset="0"/>
              </a:rPr>
              <a:t>Antibodies are </a:t>
            </a:r>
            <a:r>
              <a:rPr lang="en-GB" sz="3200" i="1">
                <a:latin typeface="Arial" charset="0"/>
              </a:rPr>
              <a:t>specific</a:t>
            </a:r>
            <a:r>
              <a:rPr lang="en-GB" sz="3200">
                <a:latin typeface="Arial" charset="0"/>
              </a:rPr>
              <a:t> – they usually bind to only </a:t>
            </a:r>
            <a:r>
              <a:rPr lang="en-GB" sz="3200" i="1">
                <a:latin typeface="Arial" charset="0"/>
              </a:rPr>
              <a:t>one specific antigen</a:t>
            </a:r>
            <a:r>
              <a:rPr lang="en-GB" sz="3200">
                <a:latin typeface="Arial" charset="0"/>
              </a:rPr>
              <a:t>. </a:t>
            </a:r>
            <a:endParaRPr lang="en-GB" sz="3200" i="1" u="sng">
              <a:latin typeface="Arial" charset="0"/>
            </a:endParaRPr>
          </a:p>
        </p:txBody>
      </p:sp>
      <p:grpSp>
        <p:nvGrpSpPr>
          <p:cNvPr id="5279" name="Group 159"/>
          <p:cNvGrpSpPr>
            <a:grpSpLocks/>
          </p:cNvGrpSpPr>
          <p:nvPr/>
        </p:nvGrpSpPr>
        <p:grpSpPr bwMode="auto">
          <a:xfrm>
            <a:off x="4191000" y="2057400"/>
            <a:ext cx="4152900" cy="1485900"/>
            <a:chOff x="2592" y="1392"/>
            <a:chExt cx="2616" cy="936"/>
          </a:xfrm>
        </p:grpSpPr>
        <p:grpSp>
          <p:nvGrpSpPr>
            <p:cNvPr id="5278" name="Group 158"/>
            <p:cNvGrpSpPr>
              <a:grpSpLocks/>
            </p:cNvGrpSpPr>
            <p:nvPr/>
          </p:nvGrpSpPr>
          <p:grpSpPr bwMode="auto">
            <a:xfrm>
              <a:off x="3696" y="1392"/>
              <a:ext cx="1512" cy="936"/>
              <a:chOff x="3696" y="1392"/>
              <a:chExt cx="1512" cy="936"/>
            </a:xfrm>
          </p:grpSpPr>
          <p:grpSp>
            <p:nvGrpSpPr>
              <p:cNvPr id="5127" name="Group 7"/>
              <p:cNvGrpSpPr>
                <a:grpSpLocks/>
              </p:cNvGrpSpPr>
              <p:nvPr/>
            </p:nvGrpSpPr>
            <p:grpSpPr bwMode="auto">
              <a:xfrm flipV="1">
                <a:off x="4056" y="2040"/>
                <a:ext cx="432" cy="288"/>
                <a:chOff x="2700" y="2700"/>
                <a:chExt cx="1080" cy="585"/>
              </a:xfrm>
            </p:grpSpPr>
            <p:sp>
              <p:nvSpPr>
                <p:cNvPr id="5128" name="Rectangle 8"/>
                <p:cNvSpPr>
                  <a:spLocks noChangeArrowheads="1"/>
                </p:cNvSpPr>
                <p:nvPr/>
              </p:nvSpPr>
              <p:spPr bwMode="auto">
                <a:xfrm>
                  <a:off x="2700" y="2700"/>
                  <a:ext cx="1080" cy="540"/>
                </a:xfrm>
                <a:prstGeom prst="rect">
                  <a:avLst/>
                </a:prstGeom>
                <a:solidFill>
                  <a:srgbClr val="FF66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>
                  <a:off x="2880" y="3285"/>
                  <a:ext cx="648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30" name="Group 10"/>
                <p:cNvGrpSpPr>
                  <a:grpSpLocks/>
                </p:cNvGrpSpPr>
                <p:nvPr/>
              </p:nvGrpSpPr>
              <p:grpSpPr bwMode="auto">
                <a:xfrm>
                  <a:off x="2880" y="2880"/>
                  <a:ext cx="720" cy="360"/>
                  <a:chOff x="5760" y="2880"/>
                  <a:chExt cx="1080" cy="540"/>
                </a:xfrm>
              </p:grpSpPr>
              <p:sp>
                <p:nvSpPr>
                  <p:cNvPr id="5131" name="Arc 11"/>
                  <p:cNvSpPr>
                    <a:spLocks/>
                  </p:cNvSpPr>
                  <p:nvPr/>
                </p:nvSpPr>
                <p:spPr bwMode="auto">
                  <a:xfrm>
                    <a:off x="630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2" name="Arc 12"/>
                  <p:cNvSpPr>
                    <a:spLocks/>
                  </p:cNvSpPr>
                  <p:nvPr/>
                </p:nvSpPr>
                <p:spPr bwMode="auto">
                  <a:xfrm flipH="1">
                    <a:off x="576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33" name="Line 13"/>
                <p:cNvSpPr>
                  <a:spLocks noChangeShapeType="1"/>
                </p:cNvSpPr>
                <p:nvPr/>
              </p:nvSpPr>
              <p:spPr bwMode="auto">
                <a:xfrm>
                  <a:off x="2880" y="3240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34" name="Group 14"/>
              <p:cNvGrpSpPr>
                <a:grpSpLocks/>
              </p:cNvGrpSpPr>
              <p:nvPr/>
            </p:nvGrpSpPr>
            <p:grpSpPr bwMode="auto">
              <a:xfrm>
                <a:off x="3768" y="1392"/>
                <a:ext cx="432" cy="234"/>
                <a:chOff x="2700" y="2700"/>
                <a:chExt cx="1080" cy="585"/>
              </a:xfrm>
            </p:grpSpPr>
            <p:sp>
              <p:nvSpPr>
                <p:cNvPr id="5135" name="Rectangle 15"/>
                <p:cNvSpPr>
                  <a:spLocks noChangeArrowheads="1"/>
                </p:cNvSpPr>
                <p:nvPr/>
              </p:nvSpPr>
              <p:spPr bwMode="auto">
                <a:xfrm>
                  <a:off x="2700" y="2700"/>
                  <a:ext cx="1080" cy="540"/>
                </a:xfrm>
                <a:prstGeom prst="rect">
                  <a:avLst/>
                </a:prstGeom>
                <a:solidFill>
                  <a:srgbClr val="FF66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>
                  <a:off x="2880" y="3285"/>
                  <a:ext cx="648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37" name="Group 17"/>
                <p:cNvGrpSpPr>
                  <a:grpSpLocks/>
                </p:cNvGrpSpPr>
                <p:nvPr/>
              </p:nvGrpSpPr>
              <p:grpSpPr bwMode="auto">
                <a:xfrm>
                  <a:off x="2880" y="2880"/>
                  <a:ext cx="720" cy="360"/>
                  <a:chOff x="5760" y="2880"/>
                  <a:chExt cx="1080" cy="540"/>
                </a:xfrm>
              </p:grpSpPr>
              <p:sp>
                <p:nvSpPr>
                  <p:cNvPr id="5138" name="Arc 18"/>
                  <p:cNvSpPr>
                    <a:spLocks/>
                  </p:cNvSpPr>
                  <p:nvPr/>
                </p:nvSpPr>
                <p:spPr bwMode="auto">
                  <a:xfrm>
                    <a:off x="630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39" name="Arc 19"/>
                  <p:cNvSpPr>
                    <a:spLocks/>
                  </p:cNvSpPr>
                  <p:nvPr/>
                </p:nvSpPr>
                <p:spPr bwMode="auto">
                  <a:xfrm flipH="1">
                    <a:off x="576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40" name="Line 20"/>
                <p:cNvSpPr>
                  <a:spLocks noChangeShapeType="1"/>
                </p:cNvSpPr>
                <p:nvPr/>
              </p:nvSpPr>
              <p:spPr bwMode="auto">
                <a:xfrm>
                  <a:off x="2880" y="3240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41" name="Group 21"/>
              <p:cNvGrpSpPr>
                <a:grpSpLocks/>
              </p:cNvGrpSpPr>
              <p:nvPr/>
            </p:nvGrpSpPr>
            <p:grpSpPr bwMode="auto">
              <a:xfrm>
                <a:off x="4344" y="1392"/>
                <a:ext cx="432" cy="234"/>
                <a:chOff x="2700" y="2700"/>
                <a:chExt cx="1080" cy="585"/>
              </a:xfrm>
            </p:grpSpPr>
            <p:sp>
              <p:nvSpPr>
                <p:cNvPr id="514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00" y="2700"/>
                  <a:ext cx="1080" cy="540"/>
                </a:xfrm>
                <a:prstGeom prst="rect">
                  <a:avLst/>
                </a:prstGeom>
                <a:solidFill>
                  <a:srgbClr val="FF66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43" name="Line 23"/>
                <p:cNvSpPr>
                  <a:spLocks noChangeShapeType="1"/>
                </p:cNvSpPr>
                <p:nvPr/>
              </p:nvSpPr>
              <p:spPr bwMode="auto">
                <a:xfrm>
                  <a:off x="2880" y="3285"/>
                  <a:ext cx="648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44" name="Group 24"/>
                <p:cNvGrpSpPr>
                  <a:grpSpLocks/>
                </p:cNvGrpSpPr>
                <p:nvPr/>
              </p:nvGrpSpPr>
              <p:grpSpPr bwMode="auto">
                <a:xfrm>
                  <a:off x="2880" y="2880"/>
                  <a:ext cx="720" cy="360"/>
                  <a:chOff x="5760" y="2880"/>
                  <a:chExt cx="1080" cy="540"/>
                </a:xfrm>
              </p:grpSpPr>
              <p:sp>
                <p:nvSpPr>
                  <p:cNvPr id="5145" name="Arc 25"/>
                  <p:cNvSpPr>
                    <a:spLocks/>
                  </p:cNvSpPr>
                  <p:nvPr/>
                </p:nvSpPr>
                <p:spPr bwMode="auto">
                  <a:xfrm>
                    <a:off x="630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46" name="Arc 26"/>
                  <p:cNvSpPr>
                    <a:spLocks/>
                  </p:cNvSpPr>
                  <p:nvPr/>
                </p:nvSpPr>
                <p:spPr bwMode="auto">
                  <a:xfrm flipH="1">
                    <a:off x="576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47" name="Line 27"/>
                <p:cNvSpPr>
                  <a:spLocks noChangeShapeType="1"/>
                </p:cNvSpPr>
                <p:nvPr/>
              </p:nvSpPr>
              <p:spPr bwMode="auto">
                <a:xfrm>
                  <a:off x="2880" y="3240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48" name="Group 28"/>
              <p:cNvGrpSpPr>
                <a:grpSpLocks/>
              </p:cNvGrpSpPr>
              <p:nvPr/>
            </p:nvGrpSpPr>
            <p:grpSpPr bwMode="auto">
              <a:xfrm rot="5400000" flipH="1">
                <a:off x="4884" y="1788"/>
                <a:ext cx="432" cy="216"/>
                <a:chOff x="2700" y="2700"/>
                <a:chExt cx="1080" cy="585"/>
              </a:xfrm>
            </p:grpSpPr>
            <p:sp>
              <p:nvSpPr>
                <p:cNvPr id="514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00" y="2700"/>
                  <a:ext cx="1080" cy="540"/>
                </a:xfrm>
                <a:prstGeom prst="rect">
                  <a:avLst/>
                </a:prstGeom>
                <a:solidFill>
                  <a:srgbClr val="FF66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0" name="Line 30"/>
                <p:cNvSpPr>
                  <a:spLocks noChangeShapeType="1"/>
                </p:cNvSpPr>
                <p:nvPr/>
              </p:nvSpPr>
              <p:spPr bwMode="auto">
                <a:xfrm>
                  <a:off x="2880" y="3285"/>
                  <a:ext cx="648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5151" name="Group 31"/>
                <p:cNvGrpSpPr>
                  <a:grpSpLocks/>
                </p:cNvGrpSpPr>
                <p:nvPr/>
              </p:nvGrpSpPr>
              <p:grpSpPr bwMode="auto">
                <a:xfrm>
                  <a:off x="2880" y="2880"/>
                  <a:ext cx="720" cy="360"/>
                  <a:chOff x="5760" y="2880"/>
                  <a:chExt cx="1080" cy="540"/>
                </a:xfrm>
              </p:grpSpPr>
              <p:sp>
                <p:nvSpPr>
                  <p:cNvPr id="5152" name="Arc 32"/>
                  <p:cNvSpPr>
                    <a:spLocks/>
                  </p:cNvSpPr>
                  <p:nvPr/>
                </p:nvSpPr>
                <p:spPr bwMode="auto">
                  <a:xfrm>
                    <a:off x="630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53" name="Arc 33"/>
                  <p:cNvSpPr>
                    <a:spLocks/>
                  </p:cNvSpPr>
                  <p:nvPr/>
                </p:nvSpPr>
                <p:spPr bwMode="auto">
                  <a:xfrm flipH="1">
                    <a:off x="5760" y="2880"/>
                    <a:ext cx="540" cy="540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-1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54" name="Line 34"/>
                <p:cNvSpPr>
                  <a:spLocks noChangeShapeType="1"/>
                </p:cNvSpPr>
                <p:nvPr/>
              </p:nvSpPr>
              <p:spPr bwMode="auto">
                <a:xfrm>
                  <a:off x="2880" y="3240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56" name="Group 36"/>
              <p:cNvGrpSpPr>
                <a:grpSpLocks/>
              </p:cNvGrpSpPr>
              <p:nvPr/>
            </p:nvGrpSpPr>
            <p:grpSpPr bwMode="auto">
              <a:xfrm>
                <a:off x="3840" y="1464"/>
                <a:ext cx="288" cy="144"/>
                <a:chOff x="5760" y="2880"/>
                <a:chExt cx="1080" cy="540"/>
              </a:xfrm>
            </p:grpSpPr>
            <p:sp>
              <p:nvSpPr>
                <p:cNvPr id="5157" name="Arc 37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8" name="Arc 38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59" name="Group 39"/>
              <p:cNvGrpSpPr>
                <a:grpSpLocks/>
              </p:cNvGrpSpPr>
              <p:nvPr/>
            </p:nvGrpSpPr>
            <p:grpSpPr bwMode="auto">
              <a:xfrm flipV="1">
                <a:off x="4128" y="2112"/>
                <a:ext cx="288" cy="144"/>
                <a:chOff x="5760" y="2880"/>
                <a:chExt cx="1080" cy="540"/>
              </a:xfrm>
            </p:grpSpPr>
            <p:sp>
              <p:nvSpPr>
                <p:cNvPr id="5160" name="Arc 40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1" name="Arc 41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62" name="Group 42"/>
              <p:cNvGrpSpPr>
                <a:grpSpLocks/>
              </p:cNvGrpSpPr>
              <p:nvPr/>
            </p:nvGrpSpPr>
            <p:grpSpPr bwMode="auto">
              <a:xfrm>
                <a:off x="4416" y="1464"/>
                <a:ext cx="288" cy="144"/>
                <a:chOff x="5760" y="2880"/>
                <a:chExt cx="1080" cy="540"/>
              </a:xfrm>
            </p:grpSpPr>
            <p:sp>
              <p:nvSpPr>
                <p:cNvPr id="5163" name="Arc 43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4" name="Arc 44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165" name="Group 45"/>
              <p:cNvGrpSpPr>
                <a:grpSpLocks/>
              </p:cNvGrpSpPr>
              <p:nvPr/>
            </p:nvGrpSpPr>
            <p:grpSpPr bwMode="auto">
              <a:xfrm rot="5400000" flipH="1">
                <a:off x="4920" y="1824"/>
                <a:ext cx="288" cy="144"/>
                <a:chOff x="5760" y="2880"/>
                <a:chExt cx="1080" cy="540"/>
              </a:xfrm>
            </p:grpSpPr>
            <p:sp>
              <p:nvSpPr>
                <p:cNvPr id="5166" name="Arc 46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7" name="Arc 47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68" name="AutoShape 48"/>
              <p:cNvSpPr>
                <a:spLocks noChangeArrowheads="1"/>
              </p:cNvSpPr>
              <p:nvPr/>
            </p:nvSpPr>
            <p:spPr bwMode="auto">
              <a:xfrm>
                <a:off x="3696" y="1608"/>
                <a:ext cx="1296" cy="504"/>
              </a:xfrm>
              <a:prstGeom prst="roundRect">
                <a:avLst>
                  <a:gd name="adj" fmla="val 16667"/>
                </a:avLst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/>
            </p:nvSpPr>
            <p:spPr bwMode="auto">
              <a:xfrm>
                <a:off x="3936" y="1752"/>
                <a:ext cx="840" cy="216"/>
              </a:xfrm>
              <a:prstGeom prst="ellipse">
                <a:avLst/>
              </a:prstGeom>
              <a:solidFill>
                <a:schemeClr val="hlink"/>
              </a:solidFill>
              <a:ln w="57150" cmpd="thinThick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17" name="Line 97"/>
            <p:cNvSpPr>
              <a:spLocks noChangeShapeType="1"/>
            </p:cNvSpPr>
            <p:nvPr/>
          </p:nvSpPr>
          <p:spPr bwMode="auto">
            <a:xfrm flipV="1">
              <a:off x="2592" y="1824"/>
              <a:ext cx="792" cy="0"/>
            </a:xfrm>
            <a:prstGeom prst="line">
              <a:avLst/>
            </a:prstGeom>
            <a:noFill/>
            <a:ln w="7620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74" name="Group 154"/>
          <p:cNvGrpSpPr>
            <a:grpSpLocks/>
          </p:cNvGrpSpPr>
          <p:nvPr/>
        </p:nvGrpSpPr>
        <p:grpSpPr bwMode="auto">
          <a:xfrm>
            <a:off x="762000" y="2819400"/>
            <a:ext cx="2095500" cy="1828800"/>
            <a:chOff x="480" y="1776"/>
            <a:chExt cx="1320" cy="1152"/>
          </a:xfrm>
        </p:grpSpPr>
        <p:grpSp>
          <p:nvGrpSpPr>
            <p:cNvPr id="5171" name="Group 51"/>
            <p:cNvGrpSpPr>
              <a:grpSpLocks/>
            </p:cNvGrpSpPr>
            <p:nvPr/>
          </p:nvGrpSpPr>
          <p:grpSpPr bwMode="auto">
            <a:xfrm>
              <a:off x="480" y="1776"/>
              <a:ext cx="288" cy="144"/>
              <a:chOff x="5760" y="2880"/>
              <a:chExt cx="1080" cy="540"/>
            </a:xfrm>
          </p:grpSpPr>
          <p:sp>
            <p:nvSpPr>
              <p:cNvPr id="5172" name="Arc 52"/>
              <p:cNvSpPr>
                <a:spLocks/>
              </p:cNvSpPr>
              <p:nvPr/>
            </p:nvSpPr>
            <p:spPr bwMode="auto">
              <a:xfrm>
                <a:off x="630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3" name="Arc 53"/>
              <p:cNvSpPr>
                <a:spLocks/>
              </p:cNvSpPr>
              <p:nvPr/>
            </p:nvSpPr>
            <p:spPr bwMode="auto">
              <a:xfrm flipH="1">
                <a:off x="576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74" name="Group 54"/>
            <p:cNvGrpSpPr>
              <a:grpSpLocks/>
            </p:cNvGrpSpPr>
            <p:nvPr/>
          </p:nvGrpSpPr>
          <p:grpSpPr bwMode="auto">
            <a:xfrm flipV="1">
              <a:off x="768" y="2424"/>
              <a:ext cx="288" cy="144"/>
              <a:chOff x="5760" y="2880"/>
              <a:chExt cx="1080" cy="540"/>
            </a:xfrm>
          </p:grpSpPr>
          <p:sp>
            <p:nvSpPr>
              <p:cNvPr id="5175" name="Arc 55"/>
              <p:cNvSpPr>
                <a:spLocks/>
              </p:cNvSpPr>
              <p:nvPr/>
            </p:nvSpPr>
            <p:spPr bwMode="auto">
              <a:xfrm>
                <a:off x="630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6" name="Arc 56"/>
              <p:cNvSpPr>
                <a:spLocks/>
              </p:cNvSpPr>
              <p:nvPr/>
            </p:nvSpPr>
            <p:spPr bwMode="auto">
              <a:xfrm flipH="1">
                <a:off x="576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77" name="Group 57"/>
            <p:cNvGrpSpPr>
              <a:grpSpLocks/>
            </p:cNvGrpSpPr>
            <p:nvPr/>
          </p:nvGrpSpPr>
          <p:grpSpPr bwMode="auto">
            <a:xfrm>
              <a:off x="1056" y="1776"/>
              <a:ext cx="288" cy="144"/>
              <a:chOff x="5760" y="2880"/>
              <a:chExt cx="1080" cy="540"/>
            </a:xfrm>
          </p:grpSpPr>
          <p:sp>
            <p:nvSpPr>
              <p:cNvPr id="5178" name="Arc 58"/>
              <p:cNvSpPr>
                <a:spLocks/>
              </p:cNvSpPr>
              <p:nvPr/>
            </p:nvSpPr>
            <p:spPr bwMode="auto">
              <a:xfrm>
                <a:off x="630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9" name="Arc 59"/>
              <p:cNvSpPr>
                <a:spLocks/>
              </p:cNvSpPr>
              <p:nvPr/>
            </p:nvSpPr>
            <p:spPr bwMode="auto">
              <a:xfrm flipH="1">
                <a:off x="576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80" name="Group 60"/>
            <p:cNvGrpSpPr>
              <a:grpSpLocks/>
            </p:cNvGrpSpPr>
            <p:nvPr/>
          </p:nvGrpSpPr>
          <p:grpSpPr bwMode="auto">
            <a:xfrm rot="5400000" flipH="1">
              <a:off x="1560" y="2136"/>
              <a:ext cx="288" cy="144"/>
              <a:chOff x="5760" y="2880"/>
              <a:chExt cx="1080" cy="540"/>
            </a:xfrm>
          </p:grpSpPr>
          <p:sp>
            <p:nvSpPr>
              <p:cNvPr id="5181" name="Arc 61"/>
              <p:cNvSpPr>
                <a:spLocks/>
              </p:cNvSpPr>
              <p:nvPr/>
            </p:nvSpPr>
            <p:spPr bwMode="auto">
              <a:xfrm>
                <a:off x="630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82" name="Arc 62"/>
              <p:cNvSpPr>
                <a:spLocks/>
              </p:cNvSpPr>
              <p:nvPr/>
            </p:nvSpPr>
            <p:spPr bwMode="auto">
              <a:xfrm flipH="1">
                <a:off x="5760" y="2880"/>
                <a:ext cx="540" cy="54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20" name="Text Box 100"/>
            <p:cNvSpPr txBox="1">
              <a:spLocks noChangeArrowheads="1"/>
            </p:cNvSpPr>
            <p:nvPr/>
          </p:nvSpPr>
          <p:spPr bwMode="auto">
            <a:xfrm>
              <a:off x="984" y="2712"/>
              <a:ext cx="816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Arial" charset="0"/>
                </a:rPr>
                <a:t>Antigen</a:t>
              </a:r>
            </a:p>
          </p:txBody>
        </p:sp>
        <p:sp>
          <p:nvSpPr>
            <p:cNvPr id="5221" name="Line 101"/>
            <p:cNvSpPr>
              <a:spLocks noChangeShapeType="1"/>
            </p:cNvSpPr>
            <p:nvPr/>
          </p:nvSpPr>
          <p:spPr bwMode="auto">
            <a:xfrm flipH="1" flipV="1">
              <a:off x="912" y="2496"/>
              <a:ext cx="144" cy="2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55" name="Group 235"/>
          <p:cNvGrpSpPr>
            <a:grpSpLocks/>
          </p:cNvGrpSpPr>
          <p:nvPr/>
        </p:nvGrpSpPr>
        <p:grpSpPr bwMode="auto">
          <a:xfrm>
            <a:off x="838200" y="1714500"/>
            <a:ext cx="3581400" cy="1019175"/>
            <a:chOff x="528" y="1080"/>
            <a:chExt cx="2256" cy="642"/>
          </a:xfrm>
        </p:grpSpPr>
        <p:sp>
          <p:nvSpPr>
            <p:cNvPr id="5218" name="Text Box 98"/>
            <p:cNvSpPr txBox="1">
              <a:spLocks noChangeArrowheads="1"/>
            </p:cNvSpPr>
            <p:nvPr/>
          </p:nvSpPr>
          <p:spPr bwMode="auto">
            <a:xfrm>
              <a:off x="1800" y="1080"/>
              <a:ext cx="984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Arial" charset="0"/>
                </a:rPr>
                <a:t>Antibodies</a:t>
              </a:r>
            </a:p>
          </p:txBody>
        </p:sp>
        <p:grpSp>
          <p:nvGrpSpPr>
            <p:cNvPr id="5250" name="Group 130"/>
            <p:cNvGrpSpPr>
              <a:grpSpLocks/>
            </p:cNvGrpSpPr>
            <p:nvPr/>
          </p:nvGrpSpPr>
          <p:grpSpPr bwMode="auto">
            <a:xfrm>
              <a:off x="1296" y="1440"/>
              <a:ext cx="432" cy="234"/>
              <a:chOff x="1296" y="1440"/>
              <a:chExt cx="432" cy="234"/>
            </a:xfrm>
          </p:grpSpPr>
          <p:sp>
            <p:nvSpPr>
              <p:cNvPr id="5201" name="Rectangle 81"/>
              <p:cNvSpPr>
                <a:spLocks noChangeArrowheads="1"/>
              </p:cNvSpPr>
              <p:nvPr/>
            </p:nvSpPr>
            <p:spPr bwMode="auto">
              <a:xfrm>
                <a:off x="1296" y="1440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2" name="Line 82"/>
              <p:cNvSpPr>
                <a:spLocks noChangeShapeType="1"/>
              </p:cNvSpPr>
              <p:nvPr/>
            </p:nvSpPr>
            <p:spPr bwMode="auto">
              <a:xfrm>
                <a:off x="1368" y="1674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03" name="Group 83"/>
              <p:cNvGrpSpPr>
                <a:grpSpLocks/>
              </p:cNvGrpSpPr>
              <p:nvPr/>
            </p:nvGrpSpPr>
            <p:grpSpPr bwMode="auto">
              <a:xfrm>
                <a:off x="1368" y="1512"/>
                <a:ext cx="288" cy="144"/>
                <a:chOff x="5760" y="2880"/>
                <a:chExt cx="1080" cy="540"/>
              </a:xfrm>
            </p:grpSpPr>
            <p:sp>
              <p:nvSpPr>
                <p:cNvPr id="5204" name="Arc 84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05" name="Arc 85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06" name="Line 86"/>
              <p:cNvSpPr>
                <a:spLocks noChangeShapeType="1"/>
              </p:cNvSpPr>
              <p:nvPr/>
            </p:nvSpPr>
            <p:spPr bwMode="auto">
              <a:xfrm>
                <a:off x="1368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22" name="Line 102"/>
            <p:cNvSpPr>
              <a:spLocks noChangeShapeType="1"/>
            </p:cNvSpPr>
            <p:nvPr/>
          </p:nvSpPr>
          <p:spPr bwMode="auto">
            <a:xfrm flipH="1">
              <a:off x="1368" y="1200"/>
              <a:ext cx="408" cy="31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51" name="Group 131"/>
            <p:cNvGrpSpPr>
              <a:grpSpLocks/>
            </p:cNvGrpSpPr>
            <p:nvPr/>
          </p:nvGrpSpPr>
          <p:grpSpPr bwMode="auto">
            <a:xfrm>
              <a:off x="1920" y="1488"/>
              <a:ext cx="432" cy="234"/>
              <a:chOff x="1296" y="1440"/>
              <a:chExt cx="432" cy="234"/>
            </a:xfrm>
          </p:grpSpPr>
          <p:sp>
            <p:nvSpPr>
              <p:cNvPr id="5252" name="Rectangle 132"/>
              <p:cNvSpPr>
                <a:spLocks noChangeArrowheads="1"/>
              </p:cNvSpPr>
              <p:nvPr/>
            </p:nvSpPr>
            <p:spPr bwMode="auto">
              <a:xfrm>
                <a:off x="1296" y="1440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3" name="Line 133"/>
              <p:cNvSpPr>
                <a:spLocks noChangeShapeType="1"/>
              </p:cNvSpPr>
              <p:nvPr/>
            </p:nvSpPr>
            <p:spPr bwMode="auto">
              <a:xfrm>
                <a:off x="1368" y="1674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54" name="Group 134"/>
              <p:cNvGrpSpPr>
                <a:grpSpLocks/>
              </p:cNvGrpSpPr>
              <p:nvPr/>
            </p:nvGrpSpPr>
            <p:grpSpPr bwMode="auto">
              <a:xfrm>
                <a:off x="1368" y="1512"/>
                <a:ext cx="288" cy="144"/>
                <a:chOff x="5760" y="2880"/>
                <a:chExt cx="1080" cy="540"/>
              </a:xfrm>
            </p:grpSpPr>
            <p:sp>
              <p:nvSpPr>
                <p:cNvPr id="5255" name="Arc 135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56" name="Arc 136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57" name="Line 137"/>
              <p:cNvSpPr>
                <a:spLocks noChangeShapeType="1"/>
              </p:cNvSpPr>
              <p:nvPr/>
            </p:nvSpPr>
            <p:spPr bwMode="auto">
              <a:xfrm>
                <a:off x="1368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58" name="Group 138"/>
            <p:cNvGrpSpPr>
              <a:grpSpLocks/>
            </p:cNvGrpSpPr>
            <p:nvPr/>
          </p:nvGrpSpPr>
          <p:grpSpPr bwMode="auto">
            <a:xfrm>
              <a:off x="1104" y="1104"/>
              <a:ext cx="432" cy="234"/>
              <a:chOff x="1296" y="1440"/>
              <a:chExt cx="432" cy="234"/>
            </a:xfrm>
          </p:grpSpPr>
          <p:sp>
            <p:nvSpPr>
              <p:cNvPr id="5259" name="Rectangle 139"/>
              <p:cNvSpPr>
                <a:spLocks noChangeArrowheads="1"/>
              </p:cNvSpPr>
              <p:nvPr/>
            </p:nvSpPr>
            <p:spPr bwMode="auto">
              <a:xfrm>
                <a:off x="1296" y="1440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0" name="Line 140"/>
              <p:cNvSpPr>
                <a:spLocks noChangeShapeType="1"/>
              </p:cNvSpPr>
              <p:nvPr/>
            </p:nvSpPr>
            <p:spPr bwMode="auto">
              <a:xfrm>
                <a:off x="1368" y="1674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61" name="Group 141"/>
              <p:cNvGrpSpPr>
                <a:grpSpLocks/>
              </p:cNvGrpSpPr>
              <p:nvPr/>
            </p:nvGrpSpPr>
            <p:grpSpPr bwMode="auto">
              <a:xfrm>
                <a:off x="1368" y="1512"/>
                <a:ext cx="288" cy="144"/>
                <a:chOff x="5760" y="2880"/>
                <a:chExt cx="1080" cy="540"/>
              </a:xfrm>
            </p:grpSpPr>
            <p:sp>
              <p:nvSpPr>
                <p:cNvPr id="5262" name="Arc 142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63" name="Arc 143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64" name="Line 144"/>
              <p:cNvSpPr>
                <a:spLocks noChangeShapeType="1"/>
              </p:cNvSpPr>
              <p:nvPr/>
            </p:nvSpPr>
            <p:spPr bwMode="auto">
              <a:xfrm>
                <a:off x="1368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65" name="Group 145"/>
            <p:cNvGrpSpPr>
              <a:grpSpLocks/>
            </p:cNvGrpSpPr>
            <p:nvPr/>
          </p:nvGrpSpPr>
          <p:grpSpPr bwMode="auto">
            <a:xfrm>
              <a:off x="528" y="1248"/>
              <a:ext cx="432" cy="234"/>
              <a:chOff x="1296" y="1440"/>
              <a:chExt cx="432" cy="234"/>
            </a:xfrm>
          </p:grpSpPr>
          <p:sp>
            <p:nvSpPr>
              <p:cNvPr id="5266" name="Rectangle 146"/>
              <p:cNvSpPr>
                <a:spLocks noChangeArrowheads="1"/>
              </p:cNvSpPr>
              <p:nvPr/>
            </p:nvSpPr>
            <p:spPr bwMode="auto">
              <a:xfrm>
                <a:off x="1296" y="1440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7" name="Line 147"/>
              <p:cNvSpPr>
                <a:spLocks noChangeShapeType="1"/>
              </p:cNvSpPr>
              <p:nvPr/>
            </p:nvSpPr>
            <p:spPr bwMode="auto">
              <a:xfrm>
                <a:off x="1368" y="1674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68" name="Group 148"/>
              <p:cNvGrpSpPr>
                <a:grpSpLocks/>
              </p:cNvGrpSpPr>
              <p:nvPr/>
            </p:nvGrpSpPr>
            <p:grpSpPr bwMode="auto">
              <a:xfrm>
                <a:off x="1368" y="1512"/>
                <a:ext cx="288" cy="144"/>
                <a:chOff x="5760" y="2880"/>
                <a:chExt cx="1080" cy="540"/>
              </a:xfrm>
            </p:grpSpPr>
            <p:sp>
              <p:nvSpPr>
                <p:cNvPr id="5269" name="Arc 149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70" name="Arc 150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271" name="Line 151"/>
              <p:cNvSpPr>
                <a:spLocks noChangeShapeType="1"/>
              </p:cNvSpPr>
              <p:nvPr/>
            </p:nvSpPr>
            <p:spPr bwMode="auto">
              <a:xfrm>
                <a:off x="1368" y="1656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72" name="Line 152"/>
            <p:cNvSpPr>
              <a:spLocks noChangeShapeType="1"/>
            </p:cNvSpPr>
            <p:nvPr/>
          </p:nvSpPr>
          <p:spPr bwMode="auto">
            <a:xfrm>
              <a:off x="1440" y="1152"/>
              <a:ext cx="384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77" name="Group 157"/>
          <p:cNvGrpSpPr>
            <a:grpSpLocks/>
          </p:cNvGrpSpPr>
          <p:nvPr/>
        </p:nvGrpSpPr>
        <p:grpSpPr bwMode="auto">
          <a:xfrm>
            <a:off x="533400" y="2819400"/>
            <a:ext cx="3924300" cy="1600200"/>
            <a:chOff x="336" y="1776"/>
            <a:chExt cx="2472" cy="1008"/>
          </a:xfrm>
        </p:grpSpPr>
        <p:sp>
          <p:nvSpPr>
            <p:cNvPr id="5183" name="AutoShape 63"/>
            <p:cNvSpPr>
              <a:spLocks noChangeArrowheads="1"/>
            </p:cNvSpPr>
            <p:nvPr/>
          </p:nvSpPr>
          <p:spPr bwMode="auto">
            <a:xfrm>
              <a:off x="336" y="1920"/>
              <a:ext cx="1296" cy="504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Text Box 99"/>
            <p:cNvSpPr txBox="1">
              <a:spLocks noChangeArrowheads="1"/>
            </p:cNvSpPr>
            <p:nvPr/>
          </p:nvSpPr>
          <p:spPr bwMode="auto">
            <a:xfrm>
              <a:off x="1992" y="2568"/>
              <a:ext cx="816" cy="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>
                  <a:latin typeface="Arial" charset="0"/>
                </a:rPr>
                <a:t>Microbe</a:t>
              </a:r>
            </a:p>
          </p:txBody>
        </p:sp>
        <p:sp>
          <p:nvSpPr>
            <p:cNvPr id="5223" name="AutoShape 103"/>
            <p:cNvSpPr>
              <a:spLocks/>
            </p:cNvSpPr>
            <p:nvPr/>
          </p:nvSpPr>
          <p:spPr bwMode="auto">
            <a:xfrm>
              <a:off x="1776" y="1776"/>
              <a:ext cx="216" cy="792"/>
            </a:xfrm>
            <a:prstGeom prst="rightBrace">
              <a:avLst>
                <a:gd name="adj1" fmla="val 30556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4" name="Line 104"/>
            <p:cNvSpPr>
              <a:spLocks noChangeShapeType="1"/>
            </p:cNvSpPr>
            <p:nvPr/>
          </p:nvSpPr>
          <p:spPr bwMode="auto">
            <a:xfrm flipH="1" flipV="1">
              <a:off x="1992" y="2160"/>
              <a:ext cx="80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84" name="Oval 64"/>
            <p:cNvSpPr>
              <a:spLocks noChangeArrowheads="1"/>
            </p:cNvSpPr>
            <p:nvPr/>
          </p:nvSpPr>
          <p:spPr bwMode="auto">
            <a:xfrm>
              <a:off x="528" y="2064"/>
              <a:ext cx="888" cy="288"/>
            </a:xfrm>
            <a:prstGeom prst="ellipse">
              <a:avLst/>
            </a:prstGeom>
            <a:noFill/>
            <a:ln w="57150" cmpd="thinThick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54" name="Group 234"/>
          <p:cNvGrpSpPr>
            <a:grpSpLocks/>
          </p:cNvGrpSpPr>
          <p:nvPr/>
        </p:nvGrpSpPr>
        <p:grpSpPr bwMode="auto">
          <a:xfrm>
            <a:off x="7010400" y="4800600"/>
            <a:ext cx="800100" cy="1028700"/>
            <a:chOff x="4344" y="3000"/>
            <a:chExt cx="504" cy="648"/>
          </a:xfrm>
        </p:grpSpPr>
        <p:sp>
          <p:nvSpPr>
            <p:cNvPr id="5328" name="Line 208"/>
            <p:cNvSpPr>
              <a:spLocks noChangeShapeType="1"/>
            </p:cNvSpPr>
            <p:nvPr/>
          </p:nvSpPr>
          <p:spPr bwMode="auto">
            <a:xfrm>
              <a:off x="4344" y="3288"/>
              <a:ext cx="504" cy="0"/>
            </a:xfrm>
            <a:prstGeom prst="line">
              <a:avLst/>
            </a:prstGeom>
            <a:noFill/>
            <a:ln w="76200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9" name="Line 209"/>
            <p:cNvSpPr>
              <a:spLocks noChangeShapeType="1"/>
            </p:cNvSpPr>
            <p:nvPr/>
          </p:nvSpPr>
          <p:spPr bwMode="auto">
            <a:xfrm>
              <a:off x="4416" y="3000"/>
              <a:ext cx="288" cy="64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30" name="Line 210"/>
            <p:cNvSpPr>
              <a:spLocks noChangeShapeType="1"/>
            </p:cNvSpPr>
            <p:nvPr/>
          </p:nvSpPr>
          <p:spPr bwMode="auto">
            <a:xfrm flipV="1">
              <a:off x="4416" y="3000"/>
              <a:ext cx="288" cy="648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53" name="Group 233"/>
          <p:cNvGrpSpPr>
            <a:grpSpLocks/>
          </p:cNvGrpSpPr>
          <p:nvPr/>
        </p:nvGrpSpPr>
        <p:grpSpPr bwMode="auto">
          <a:xfrm>
            <a:off x="3810000" y="4267200"/>
            <a:ext cx="2971800" cy="2209800"/>
            <a:chOff x="2400" y="2688"/>
            <a:chExt cx="1872" cy="1392"/>
          </a:xfrm>
        </p:grpSpPr>
        <p:grpSp>
          <p:nvGrpSpPr>
            <p:cNvPr id="5282" name="Group 162"/>
            <p:cNvGrpSpPr>
              <a:grpSpLocks/>
            </p:cNvGrpSpPr>
            <p:nvPr/>
          </p:nvGrpSpPr>
          <p:grpSpPr bwMode="auto">
            <a:xfrm>
              <a:off x="2976" y="3288"/>
              <a:ext cx="288" cy="144"/>
              <a:chOff x="5760" y="2880"/>
              <a:chExt cx="1080" cy="540"/>
            </a:xfrm>
          </p:grpSpPr>
          <p:sp>
            <p:nvSpPr>
              <p:cNvPr id="5283" name="AutoShape 163"/>
              <p:cNvSpPr>
                <a:spLocks noChangeArrowheads="1"/>
              </p:cNvSpPr>
              <p:nvPr/>
            </p:nvSpPr>
            <p:spPr bwMode="auto">
              <a:xfrm>
                <a:off x="630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84" name="AutoShape 164"/>
              <p:cNvSpPr>
                <a:spLocks noChangeArrowheads="1"/>
              </p:cNvSpPr>
              <p:nvPr/>
            </p:nvSpPr>
            <p:spPr bwMode="auto">
              <a:xfrm flipH="1">
                <a:off x="576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85" name="Group 165"/>
            <p:cNvGrpSpPr>
              <a:grpSpLocks/>
            </p:cNvGrpSpPr>
            <p:nvPr/>
          </p:nvGrpSpPr>
          <p:grpSpPr bwMode="auto">
            <a:xfrm flipV="1">
              <a:off x="3264" y="3936"/>
              <a:ext cx="288" cy="144"/>
              <a:chOff x="5760" y="2880"/>
              <a:chExt cx="1080" cy="540"/>
            </a:xfrm>
          </p:grpSpPr>
          <p:sp>
            <p:nvSpPr>
              <p:cNvPr id="5286" name="AutoShape 166"/>
              <p:cNvSpPr>
                <a:spLocks noChangeArrowheads="1"/>
              </p:cNvSpPr>
              <p:nvPr/>
            </p:nvSpPr>
            <p:spPr bwMode="auto">
              <a:xfrm>
                <a:off x="630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87" name="AutoShape 167"/>
              <p:cNvSpPr>
                <a:spLocks noChangeArrowheads="1"/>
              </p:cNvSpPr>
              <p:nvPr/>
            </p:nvSpPr>
            <p:spPr bwMode="auto">
              <a:xfrm flipH="1">
                <a:off x="576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88" name="Group 168"/>
            <p:cNvGrpSpPr>
              <a:grpSpLocks/>
            </p:cNvGrpSpPr>
            <p:nvPr/>
          </p:nvGrpSpPr>
          <p:grpSpPr bwMode="auto">
            <a:xfrm>
              <a:off x="3552" y="3288"/>
              <a:ext cx="288" cy="144"/>
              <a:chOff x="5760" y="2880"/>
              <a:chExt cx="1080" cy="540"/>
            </a:xfrm>
          </p:grpSpPr>
          <p:sp>
            <p:nvSpPr>
              <p:cNvPr id="5289" name="AutoShape 169"/>
              <p:cNvSpPr>
                <a:spLocks noChangeArrowheads="1"/>
              </p:cNvSpPr>
              <p:nvPr/>
            </p:nvSpPr>
            <p:spPr bwMode="auto">
              <a:xfrm>
                <a:off x="630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90" name="AutoShape 170"/>
              <p:cNvSpPr>
                <a:spLocks noChangeArrowheads="1"/>
              </p:cNvSpPr>
              <p:nvPr/>
            </p:nvSpPr>
            <p:spPr bwMode="auto">
              <a:xfrm flipH="1">
                <a:off x="576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91" name="Group 171"/>
            <p:cNvGrpSpPr>
              <a:grpSpLocks/>
            </p:cNvGrpSpPr>
            <p:nvPr/>
          </p:nvGrpSpPr>
          <p:grpSpPr bwMode="auto">
            <a:xfrm rot="5400000" flipH="1">
              <a:off x="4056" y="3648"/>
              <a:ext cx="288" cy="144"/>
              <a:chOff x="5760" y="2880"/>
              <a:chExt cx="1080" cy="540"/>
            </a:xfrm>
          </p:grpSpPr>
          <p:sp>
            <p:nvSpPr>
              <p:cNvPr id="5292" name="AutoShape 172"/>
              <p:cNvSpPr>
                <a:spLocks noChangeArrowheads="1"/>
              </p:cNvSpPr>
              <p:nvPr/>
            </p:nvSpPr>
            <p:spPr bwMode="auto">
              <a:xfrm>
                <a:off x="630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93" name="AutoShape 173"/>
              <p:cNvSpPr>
                <a:spLocks noChangeArrowheads="1"/>
              </p:cNvSpPr>
              <p:nvPr/>
            </p:nvSpPr>
            <p:spPr bwMode="auto">
              <a:xfrm flipH="1">
                <a:off x="5760" y="2880"/>
                <a:ext cx="540" cy="540"/>
              </a:xfrm>
              <a:prstGeom prst="triangle">
                <a:avLst>
                  <a:gd name="adj" fmla="val 50000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94" name="AutoShape 174"/>
            <p:cNvSpPr>
              <a:spLocks noChangeArrowheads="1"/>
            </p:cNvSpPr>
            <p:nvPr/>
          </p:nvSpPr>
          <p:spPr bwMode="auto">
            <a:xfrm>
              <a:off x="2832" y="3432"/>
              <a:ext cx="1296" cy="504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Oval 175"/>
            <p:cNvSpPr>
              <a:spLocks noChangeArrowheads="1"/>
            </p:cNvSpPr>
            <p:nvPr/>
          </p:nvSpPr>
          <p:spPr bwMode="auto">
            <a:xfrm>
              <a:off x="3024" y="3576"/>
              <a:ext cx="888" cy="216"/>
            </a:xfrm>
            <a:prstGeom prst="ellipse">
              <a:avLst/>
            </a:prstGeom>
            <a:solidFill>
              <a:schemeClr val="hlink"/>
            </a:solidFill>
            <a:ln w="57150" cmpd="thinThick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31" name="Group 211"/>
            <p:cNvGrpSpPr>
              <a:grpSpLocks/>
            </p:cNvGrpSpPr>
            <p:nvPr/>
          </p:nvGrpSpPr>
          <p:grpSpPr bwMode="auto">
            <a:xfrm>
              <a:off x="2976" y="2928"/>
              <a:ext cx="432" cy="234"/>
              <a:chOff x="2976" y="2928"/>
              <a:chExt cx="432" cy="234"/>
            </a:xfrm>
          </p:grpSpPr>
          <p:sp>
            <p:nvSpPr>
              <p:cNvPr id="5305" name="Rectangle 185"/>
              <p:cNvSpPr>
                <a:spLocks noChangeArrowheads="1"/>
              </p:cNvSpPr>
              <p:nvPr/>
            </p:nvSpPr>
            <p:spPr bwMode="auto">
              <a:xfrm>
                <a:off x="2976" y="2928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06" name="Line 186"/>
              <p:cNvSpPr>
                <a:spLocks noChangeShapeType="1"/>
              </p:cNvSpPr>
              <p:nvPr/>
            </p:nvSpPr>
            <p:spPr bwMode="auto">
              <a:xfrm>
                <a:off x="3048" y="3162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307" name="Group 187"/>
              <p:cNvGrpSpPr>
                <a:grpSpLocks/>
              </p:cNvGrpSpPr>
              <p:nvPr/>
            </p:nvGrpSpPr>
            <p:grpSpPr bwMode="auto">
              <a:xfrm>
                <a:off x="3048" y="3000"/>
                <a:ext cx="288" cy="144"/>
                <a:chOff x="5760" y="2880"/>
                <a:chExt cx="1080" cy="540"/>
              </a:xfrm>
            </p:grpSpPr>
            <p:sp>
              <p:nvSpPr>
                <p:cNvPr id="5308" name="Arc 188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09" name="Arc 189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310" name="Line 190"/>
              <p:cNvSpPr>
                <a:spLocks noChangeShapeType="1"/>
              </p:cNvSpPr>
              <p:nvPr/>
            </p:nvSpPr>
            <p:spPr bwMode="auto">
              <a:xfrm>
                <a:off x="3048" y="314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325" name="Group 205"/>
            <p:cNvGrpSpPr>
              <a:grpSpLocks/>
            </p:cNvGrpSpPr>
            <p:nvPr/>
          </p:nvGrpSpPr>
          <p:grpSpPr bwMode="auto">
            <a:xfrm>
              <a:off x="3408" y="3144"/>
              <a:ext cx="144" cy="144"/>
              <a:chOff x="2520" y="4140"/>
              <a:chExt cx="360" cy="360"/>
            </a:xfrm>
          </p:grpSpPr>
          <p:sp>
            <p:nvSpPr>
              <p:cNvPr id="5326" name="Line 206"/>
              <p:cNvSpPr>
                <a:spLocks noChangeShapeType="1"/>
              </p:cNvSpPr>
              <p:nvPr/>
            </p:nvSpPr>
            <p:spPr bwMode="auto">
              <a:xfrm>
                <a:off x="2700" y="4140"/>
                <a:ext cx="0" cy="36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27" name="Line 207"/>
              <p:cNvSpPr>
                <a:spLocks noChangeShapeType="1"/>
              </p:cNvSpPr>
              <p:nvPr/>
            </p:nvSpPr>
            <p:spPr bwMode="auto">
              <a:xfrm flipH="1">
                <a:off x="2520" y="4320"/>
                <a:ext cx="36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332" name="Group 212"/>
            <p:cNvGrpSpPr>
              <a:grpSpLocks/>
            </p:cNvGrpSpPr>
            <p:nvPr/>
          </p:nvGrpSpPr>
          <p:grpSpPr bwMode="auto">
            <a:xfrm>
              <a:off x="2400" y="3168"/>
              <a:ext cx="432" cy="234"/>
              <a:chOff x="2976" y="2928"/>
              <a:chExt cx="432" cy="234"/>
            </a:xfrm>
          </p:grpSpPr>
          <p:sp>
            <p:nvSpPr>
              <p:cNvPr id="5333" name="Rectangle 213"/>
              <p:cNvSpPr>
                <a:spLocks noChangeArrowheads="1"/>
              </p:cNvSpPr>
              <p:nvPr/>
            </p:nvSpPr>
            <p:spPr bwMode="auto">
              <a:xfrm>
                <a:off x="2976" y="2928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34" name="Line 214"/>
              <p:cNvSpPr>
                <a:spLocks noChangeShapeType="1"/>
              </p:cNvSpPr>
              <p:nvPr/>
            </p:nvSpPr>
            <p:spPr bwMode="auto">
              <a:xfrm>
                <a:off x="3048" y="3162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335" name="Group 215"/>
              <p:cNvGrpSpPr>
                <a:grpSpLocks/>
              </p:cNvGrpSpPr>
              <p:nvPr/>
            </p:nvGrpSpPr>
            <p:grpSpPr bwMode="auto">
              <a:xfrm>
                <a:off x="3048" y="3000"/>
                <a:ext cx="288" cy="144"/>
                <a:chOff x="5760" y="2880"/>
                <a:chExt cx="1080" cy="540"/>
              </a:xfrm>
            </p:grpSpPr>
            <p:sp>
              <p:nvSpPr>
                <p:cNvPr id="5336" name="Arc 216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37" name="Arc 217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338" name="Line 218"/>
              <p:cNvSpPr>
                <a:spLocks noChangeShapeType="1"/>
              </p:cNvSpPr>
              <p:nvPr/>
            </p:nvSpPr>
            <p:spPr bwMode="auto">
              <a:xfrm>
                <a:off x="3048" y="314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339" name="Group 219"/>
            <p:cNvGrpSpPr>
              <a:grpSpLocks/>
            </p:cNvGrpSpPr>
            <p:nvPr/>
          </p:nvGrpSpPr>
          <p:grpSpPr bwMode="auto">
            <a:xfrm>
              <a:off x="3504" y="2688"/>
              <a:ext cx="432" cy="234"/>
              <a:chOff x="2976" y="2928"/>
              <a:chExt cx="432" cy="234"/>
            </a:xfrm>
          </p:grpSpPr>
          <p:sp>
            <p:nvSpPr>
              <p:cNvPr id="5340" name="Rectangle 220"/>
              <p:cNvSpPr>
                <a:spLocks noChangeArrowheads="1"/>
              </p:cNvSpPr>
              <p:nvPr/>
            </p:nvSpPr>
            <p:spPr bwMode="auto">
              <a:xfrm>
                <a:off x="2976" y="2928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41" name="Line 221"/>
              <p:cNvSpPr>
                <a:spLocks noChangeShapeType="1"/>
              </p:cNvSpPr>
              <p:nvPr/>
            </p:nvSpPr>
            <p:spPr bwMode="auto">
              <a:xfrm>
                <a:off x="3048" y="3162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342" name="Group 222"/>
              <p:cNvGrpSpPr>
                <a:grpSpLocks/>
              </p:cNvGrpSpPr>
              <p:nvPr/>
            </p:nvGrpSpPr>
            <p:grpSpPr bwMode="auto">
              <a:xfrm>
                <a:off x="3048" y="3000"/>
                <a:ext cx="288" cy="144"/>
                <a:chOff x="5760" y="2880"/>
                <a:chExt cx="1080" cy="540"/>
              </a:xfrm>
            </p:grpSpPr>
            <p:sp>
              <p:nvSpPr>
                <p:cNvPr id="5343" name="Arc 223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44" name="Arc 224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345" name="Line 225"/>
              <p:cNvSpPr>
                <a:spLocks noChangeShapeType="1"/>
              </p:cNvSpPr>
              <p:nvPr/>
            </p:nvSpPr>
            <p:spPr bwMode="auto">
              <a:xfrm>
                <a:off x="3048" y="314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346" name="Group 226"/>
            <p:cNvGrpSpPr>
              <a:grpSpLocks/>
            </p:cNvGrpSpPr>
            <p:nvPr/>
          </p:nvGrpSpPr>
          <p:grpSpPr bwMode="auto">
            <a:xfrm>
              <a:off x="3744" y="3024"/>
              <a:ext cx="432" cy="234"/>
              <a:chOff x="2976" y="2928"/>
              <a:chExt cx="432" cy="234"/>
            </a:xfrm>
          </p:grpSpPr>
          <p:sp>
            <p:nvSpPr>
              <p:cNvPr id="5347" name="Rectangle 227"/>
              <p:cNvSpPr>
                <a:spLocks noChangeArrowheads="1"/>
              </p:cNvSpPr>
              <p:nvPr/>
            </p:nvSpPr>
            <p:spPr bwMode="auto">
              <a:xfrm>
                <a:off x="2976" y="2928"/>
                <a:ext cx="432" cy="216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48" name="Line 228"/>
              <p:cNvSpPr>
                <a:spLocks noChangeShapeType="1"/>
              </p:cNvSpPr>
              <p:nvPr/>
            </p:nvSpPr>
            <p:spPr bwMode="auto">
              <a:xfrm>
                <a:off x="3048" y="3162"/>
                <a:ext cx="259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349" name="Group 229"/>
              <p:cNvGrpSpPr>
                <a:grpSpLocks/>
              </p:cNvGrpSpPr>
              <p:nvPr/>
            </p:nvGrpSpPr>
            <p:grpSpPr bwMode="auto">
              <a:xfrm>
                <a:off x="3048" y="3000"/>
                <a:ext cx="288" cy="144"/>
                <a:chOff x="5760" y="2880"/>
                <a:chExt cx="1080" cy="540"/>
              </a:xfrm>
            </p:grpSpPr>
            <p:sp>
              <p:nvSpPr>
                <p:cNvPr id="5350" name="Arc 230"/>
                <p:cNvSpPr>
                  <a:spLocks/>
                </p:cNvSpPr>
                <p:nvPr/>
              </p:nvSpPr>
              <p:spPr bwMode="auto">
                <a:xfrm>
                  <a:off x="630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51" name="Arc 231"/>
                <p:cNvSpPr>
                  <a:spLocks/>
                </p:cNvSpPr>
                <p:nvPr/>
              </p:nvSpPr>
              <p:spPr bwMode="auto">
                <a:xfrm flipH="1">
                  <a:off x="5760" y="2880"/>
                  <a:ext cx="540" cy="54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solidFill>
                  <a:srgbClr val="FFFFD9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352" name="Line 232"/>
              <p:cNvSpPr>
                <a:spLocks noChangeShapeType="1"/>
              </p:cNvSpPr>
              <p:nvPr/>
            </p:nvSpPr>
            <p:spPr bwMode="auto">
              <a:xfrm>
                <a:off x="3048" y="314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2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1000" y="506413"/>
            <a:ext cx="67167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u="sng">
                <a:latin typeface="Arial" charset="0"/>
              </a:rPr>
              <a:t>Production of Antibodies by Lymphocytes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A lymphocyte can produce only one type of antibody so a huge number of different types are needed</a:t>
            </a:r>
          </a:p>
        </p:txBody>
      </p:sp>
      <p:grpSp>
        <p:nvGrpSpPr>
          <p:cNvPr id="6405" name="Group 261"/>
          <p:cNvGrpSpPr>
            <a:grpSpLocks/>
          </p:cNvGrpSpPr>
          <p:nvPr/>
        </p:nvGrpSpPr>
        <p:grpSpPr bwMode="auto">
          <a:xfrm>
            <a:off x="228600" y="2819400"/>
            <a:ext cx="8697913" cy="3862388"/>
            <a:chOff x="144" y="1776"/>
            <a:chExt cx="5479" cy="2433"/>
          </a:xfrm>
        </p:grpSpPr>
        <p:sp>
          <p:nvSpPr>
            <p:cNvPr id="6150" name="Text Box 6"/>
            <p:cNvSpPr txBox="1">
              <a:spLocks noChangeArrowheads="1"/>
            </p:cNvSpPr>
            <p:nvPr/>
          </p:nvSpPr>
          <p:spPr bwMode="auto">
            <a:xfrm>
              <a:off x="240" y="1776"/>
              <a:ext cx="523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Each lymphocyte has some of its antibody on its surface…</a:t>
              </a:r>
            </a:p>
          </p:txBody>
        </p:sp>
        <p:grpSp>
          <p:nvGrpSpPr>
            <p:cNvPr id="6151" name="Group 7"/>
            <p:cNvGrpSpPr>
              <a:grpSpLocks/>
            </p:cNvGrpSpPr>
            <p:nvPr/>
          </p:nvGrpSpPr>
          <p:grpSpPr bwMode="auto">
            <a:xfrm>
              <a:off x="144" y="2784"/>
              <a:ext cx="1376" cy="1376"/>
              <a:chOff x="4243" y="10309"/>
              <a:chExt cx="3439" cy="3439"/>
            </a:xfrm>
          </p:grpSpPr>
          <p:grpSp>
            <p:nvGrpSpPr>
              <p:cNvPr id="6152" name="Group 8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6153" name="Group 9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54" name="Arc 1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55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56" name="Group 12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57" name="Arc 13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58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159" name="Group 15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6160" name="Group 16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61" name="Arc 1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2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63" name="Group 19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64" name="Arc 2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5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166" name="Group 22"/>
              <p:cNvGrpSpPr>
                <a:grpSpLocks/>
              </p:cNvGrpSpPr>
              <p:nvPr/>
            </p:nvGrpSpPr>
            <p:grpSpPr bwMode="auto">
              <a:xfrm rot="-3200510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6167" name="Group 23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68" name="Arc 24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9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70" name="Group 26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71" name="Arc 2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2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173" name="Group 29"/>
              <p:cNvGrpSpPr>
                <a:grpSpLocks/>
              </p:cNvGrpSpPr>
              <p:nvPr/>
            </p:nvGrpSpPr>
            <p:grpSpPr bwMode="auto">
              <a:xfrm rot="3635838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6174" name="Group 30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75" name="Arc 31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177" name="Group 33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6178" name="Arc 34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79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180" name="Group 36"/>
              <p:cNvGrpSpPr>
                <a:grpSpLocks/>
              </p:cNvGrpSpPr>
              <p:nvPr/>
            </p:nvGrpSpPr>
            <p:grpSpPr bwMode="auto">
              <a:xfrm>
                <a:off x="4696" y="11033"/>
                <a:ext cx="2257" cy="1969"/>
                <a:chOff x="4168" y="6952"/>
                <a:chExt cx="2257" cy="1969"/>
              </a:xfrm>
            </p:grpSpPr>
            <p:sp>
              <p:nvSpPr>
                <p:cNvPr id="6181" name="Freeform 37"/>
                <p:cNvSpPr>
                  <a:spLocks/>
                </p:cNvSpPr>
                <p:nvPr/>
              </p:nvSpPr>
              <p:spPr bwMode="auto">
                <a:xfrm>
                  <a:off x="4168" y="6952"/>
                  <a:ext cx="2257" cy="1969"/>
                </a:xfrm>
                <a:custGeom>
                  <a:avLst/>
                  <a:gdLst/>
                  <a:ahLst/>
                  <a:cxnLst>
                    <a:cxn ang="0">
                      <a:pos x="960" y="80"/>
                    </a:cxn>
                    <a:cxn ang="0">
                      <a:pos x="816" y="128"/>
                    </a:cxn>
                    <a:cxn ang="0">
                      <a:pos x="656" y="208"/>
                    </a:cxn>
                    <a:cxn ang="0">
                      <a:pos x="480" y="304"/>
                    </a:cxn>
                    <a:cxn ang="0">
                      <a:pos x="320" y="448"/>
                    </a:cxn>
                    <a:cxn ang="0">
                      <a:pos x="176" y="592"/>
                    </a:cxn>
                    <a:cxn ang="0">
                      <a:pos x="80" y="736"/>
                    </a:cxn>
                    <a:cxn ang="0">
                      <a:pos x="16" y="912"/>
                    </a:cxn>
                    <a:cxn ang="0">
                      <a:pos x="0" y="1072"/>
                    </a:cxn>
                    <a:cxn ang="0">
                      <a:pos x="16" y="1248"/>
                    </a:cxn>
                    <a:cxn ang="0">
                      <a:pos x="48" y="1392"/>
                    </a:cxn>
                    <a:cxn ang="0">
                      <a:pos x="128" y="1552"/>
                    </a:cxn>
                    <a:cxn ang="0">
                      <a:pos x="240" y="1664"/>
                    </a:cxn>
                    <a:cxn ang="0">
                      <a:pos x="384" y="1760"/>
                    </a:cxn>
                    <a:cxn ang="0">
                      <a:pos x="544" y="1856"/>
                    </a:cxn>
                    <a:cxn ang="0">
                      <a:pos x="704" y="1920"/>
                    </a:cxn>
                    <a:cxn ang="0">
                      <a:pos x="880" y="1952"/>
                    </a:cxn>
                    <a:cxn ang="0">
                      <a:pos x="1056" y="1968"/>
                    </a:cxn>
                    <a:cxn ang="0">
                      <a:pos x="1200" y="1968"/>
                    </a:cxn>
                    <a:cxn ang="0">
                      <a:pos x="1328" y="1968"/>
                    </a:cxn>
                    <a:cxn ang="0">
                      <a:pos x="1440" y="1968"/>
                    </a:cxn>
                    <a:cxn ang="0">
                      <a:pos x="1568" y="1936"/>
                    </a:cxn>
                    <a:cxn ang="0">
                      <a:pos x="1696" y="1888"/>
                    </a:cxn>
                    <a:cxn ang="0">
                      <a:pos x="1824" y="1840"/>
                    </a:cxn>
                    <a:cxn ang="0">
                      <a:pos x="1920" y="1776"/>
                    </a:cxn>
                    <a:cxn ang="0">
                      <a:pos x="2016" y="1696"/>
                    </a:cxn>
                    <a:cxn ang="0">
                      <a:pos x="2112" y="1584"/>
                    </a:cxn>
                    <a:cxn ang="0">
                      <a:pos x="2176" y="1456"/>
                    </a:cxn>
                    <a:cxn ang="0">
                      <a:pos x="2240" y="1344"/>
                    </a:cxn>
                    <a:cxn ang="0">
                      <a:pos x="2256" y="1248"/>
                    </a:cxn>
                    <a:cxn ang="0">
                      <a:pos x="2256" y="1152"/>
                    </a:cxn>
                    <a:cxn ang="0">
                      <a:pos x="2240" y="1040"/>
                    </a:cxn>
                    <a:cxn ang="0">
                      <a:pos x="2224" y="944"/>
                    </a:cxn>
                    <a:cxn ang="0">
                      <a:pos x="2208" y="864"/>
                    </a:cxn>
                    <a:cxn ang="0">
                      <a:pos x="2192" y="784"/>
                    </a:cxn>
                    <a:cxn ang="0">
                      <a:pos x="2160" y="688"/>
                    </a:cxn>
                    <a:cxn ang="0">
                      <a:pos x="2128" y="592"/>
                    </a:cxn>
                    <a:cxn ang="0">
                      <a:pos x="2096" y="496"/>
                    </a:cxn>
                    <a:cxn ang="0">
                      <a:pos x="2064" y="416"/>
                    </a:cxn>
                    <a:cxn ang="0">
                      <a:pos x="2016" y="336"/>
                    </a:cxn>
                    <a:cxn ang="0">
                      <a:pos x="1936" y="240"/>
                    </a:cxn>
                    <a:cxn ang="0">
                      <a:pos x="1872" y="160"/>
                    </a:cxn>
                    <a:cxn ang="0">
                      <a:pos x="1808" y="112"/>
                    </a:cxn>
                    <a:cxn ang="0">
                      <a:pos x="1728" y="64"/>
                    </a:cxn>
                    <a:cxn ang="0">
                      <a:pos x="1648" y="32"/>
                    </a:cxn>
                    <a:cxn ang="0">
                      <a:pos x="1568" y="16"/>
                    </a:cxn>
                    <a:cxn ang="0">
                      <a:pos x="1488" y="16"/>
                    </a:cxn>
                    <a:cxn ang="0">
                      <a:pos x="1408" y="16"/>
                    </a:cxn>
                    <a:cxn ang="0">
                      <a:pos x="1344" y="0"/>
                    </a:cxn>
                    <a:cxn ang="0">
                      <a:pos x="1280" y="16"/>
                    </a:cxn>
                    <a:cxn ang="0">
                      <a:pos x="1200" y="32"/>
                    </a:cxn>
                    <a:cxn ang="0">
                      <a:pos x="1120" y="48"/>
                    </a:cxn>
                    <a:cxn ang="0">
                      <a:pos x="1072" y="48"/>
                    </a:cxn>
                    <a:cxn ang="0">
                      <a:pos x="1008" y="48"/>
                    </a:cxn>
                  </a:cxnLst>
                  <a:rect l="0" t="0" r="r" b="b"/>
                  <a:pathLst>
                    <a:path w="2257" h="1969">
                      <a:moveTo>
                        <a:pt x="1024" y="48"/>
                      </a:moveTo>
                      <a:lnTo>
                        <a:pt x="1008" y="48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80"/>
                      </a:lnTo>
                      <a:lnTo>
                        <a:pt x="928" y="80"/>
                      </a:lnTo>
                      <a:lnTo>
                        <a:pt x="896" y="96"/>
                      </a:lnTo>
                      <a:lnTo>
                        <a:pt x="880" y="96"/>
                      </a:lnTo>
                      <a:lnTo>
                        <a:pt x="848" y="112"/>
                      </a:lnTo>
                      <a:lnTo>
                        <a:pt x="816" y="128"/>
                      </a:lnTo>
                      <a:lnTo>
                        <a:pt x="784" y="144"/>
                      </a:lnTo>
                      <a:lnTo>
                        <a:pt x="752" y="144"/>
                      </a:lnTo>
                      <a:lnTo>
                        <a:pt x="720" y="160"/>
                      </a:lnTo>
                      <a:lnTo>
                        <a:pt x="688" y="192"/>
                      </a:lnTo>
                      <a:lnTo>
                        <a:pt x="656" y="208"/>
                      </a:lnTo>
                      <a:lnTo>
                        <a:pt x="624" y="224"/>
                      </a:lnTo>
                      <a:lnTo>
                        <a:pt x="576" y="240"/>
                      </a:lnTo>
                      <a:lnTo>
                        <a:pt x="544" y="256"/>
                      </a:lnTo>
                      <a:lnTo>
                        <a:pt x="512" y="288"/>
                      </a:lnTo>
                      <a:lnTo>
                        <a:pt x="480" y="304"/>
                      </a:lnTo>
                      <a:lnTo>
                        <a:pt x="448" y="336"/>
                      </a:lnTo>
                      <a:lnTo>
                        <a:pt x="416" y="352"/>
                      </a:lnTo>
                      <a:lnTo>
                        <a:pt x="384" y="384"/>
                      </a:lnTo>
                      <a:lnTo>
                        <a:pt x="352" y="416"/>
                      </a:lnTo>
                      <a:lnTo>
                        <a:pt x="320" y="448"/>
                      </a:lnTo>
                      <a:lnTo>
                        <a:pt x="288" y="464"/>
                      </a:lnTo>
                      <a:lnTo>
                        <a:pt x="272" y="496"/>
                      </a:lnTo>
                      <a:lnTo>
                        <a:pt x="240" y="528"/>
                      </a:lnTo>
                      <a:lnTo>
                        <a:pt x="208" y="560"/>
                      </a:lnTo>
                      <a:lnTo>
                        <a:pt x="176" y="592"/>
                      </a:lnTo>
                      <a:lnTo>
                        <a:pt x="160" y="624"/>
                      </a:lnTo>
                      <a:lnTo>
                        <a:pt x="128" y="656"/>
                      </a:lnTo>
                      <a:lnTo>
                        <a:pt x="112" y="688"/>
                      </a:lnTo>
                      <a:lnTo>
                        <a:pt x="96" y="720"/>
                      </a:lnTo>
                      <a:lnTo>
                        <a:pt x="80" y="736"/>
                      </a:lnTo>
                      <a:lnTo>
                        <a:pt x="64" y="768"/>
                      </a:lnTo>
                      <a:lnTo>
                        <a:pt x="48" y="800"/>
                      </a:lnTo>
                      <a:lnTo>
                        <a:pt x="32" y="832"/>
                      </a:lnTo>
                      <a:lnTo>
                        <a:pt x="32" y="864"/>
                      </a:lnTo>
                      <a:lnTo>
                        <a:pt x="16" y="912"/>
                      </a:lnTo>
                      <a:lnTo>
                        <a:pt x="16" y="944"/>
                      </a:lnTo>
                      <a:lnTo>
                        <a:pt x="16" y="976"/>
                      </a:lnTo>
                      <a:lnTo>
                        <a:pt x="0" y="1008"/>
                      </a:lnTo>
                      <a:lnTo>
                        <a:pt x="0" y="1040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0" y="1184"/>
                      </a:lnTo>
                      <a:lnTo>
                        <a:pt x="0" y="1216"/>
                      </a:lnTo>
                      <a:lnTo>
                        <a:pt x="16" y="1248"/>
                      </a:lnTo>
                      <a:lnTo>
                        <a:pt x="16" y="1280"/>
                      </a:lnTo>
                      <a:lnTo>
                        <a:pt x="16" y="1312"/>
                      </a:lnTo>
                      <a:lnTo>
                        <a:pt x="32" y="1344"/>
                      </a:lnTo>
                      <a:lnTo>
                        <a:pt x="32" y="1376"/>
                      </a:lnTo>
                      <a:lnTo>
                        <a:pt x="48" y="1392"/>
                      </a:lnTo>
                      <a:lnTo>
                        <a:pt x="48" y="1424"/>
                      </a:lnTo>
                      <a:lnTo>
                        <a:pt x="64" y="1456"/>
                      </a:lnTo>
                      <a:lnTo>
                        <a:pt x="80" y="1488"/>
                      </a:lnTo>
                      <a:lnTo>
                        <a:pt x="96" y="1520"/>
                      </a:lnTo>
                      <a:lnTo>
                        <a:pt x="128" y="1552"/>
                      </a:lnTo>
                      <a:lnTo>
                        <a:pt x="144" y="1568"/>
                      </a:lnTo>
                      <a:lnTo>
                        <a:pt x="176" y="1600"/>
                      </a:lnTo>
                      <a:lnTo>
                        <a:pt x="192" y="1616"/>
                      </a:lnTo>
                      <a:lnTo>
                        <a:pt x="224" y="1648"/>
                      </a:lnTo>
                      <a:lnTo>
                        <a:pt x="240" y="1664"/>
                      </a:lnTo>
                      <a:lnTo>
                        <a:pt x="272" y="1680"/>
                      </a:lnTo>
                      <a:lnTo>
                        <a:pt x="304" y="1712"/>
                      </a:lnTo>
                      <a:lnTo>
                        <a:pt x="320" y="1728"/>
                      </a:lnTo>
                      <a:lnTo>
                        <a:pt x="352" y="1744"/>
                      </a:lnTo>
                      <a:lnTo>
                        <a:pt x="384" y="1760"/>
                      </a:lnTo>
                      <a:lnTo>
                        <a:pt x="416" y="1776"/>
                      </a:lnTo>
                      <a:lnTo>
                        <a:pt x="448" y="1792"/>
                      </a:lnTo>
                      <a:lnTo>
                        <a:pt x="480" y="1808"/>
                      </a:lnTo>
                      <a:lnTo>
                        <a:pt x="512" y="1840"/>
                      </a:lnTo>
                      <a:lnTo>
                        <a:pt x="544" y="1856"/>
                      </a:lnTo>
                      <a:lnTo>
                        <a:pt x="576" y="1872"/>
                      </a:lnTo>
                      <a:lnTo>
                        <a:pt x="608" y="1888"/>
                      </a:lnTo>
                      <a:lnTo>
                        <a:pt x="640" y="1888"/>
                      </a:lnTo>
                      <a:lnTo>
                        <a:pt x="672" y="1904"/>
                      </a:lnTo>
                      <a:lnTo>
                        <a:pt x="704" y="1920"/>
                      </a:lnTo>
                      <a:lnTo>
                        <a:pt x="752" y="1920"/>
                      </a:lnTo>
                      <a:lnTo>
                        <a:pt x="784" y="1936"/>
                      </a:lnTo>
                      <a:lnTo>
                        <a:pt x="816" y="1936"/>
                      </a:lnTo>
                      <a:lnTo>
                        <a:pt x="848" y="1952"/>
                      </a:lnTo>
                      <a:lnTo>
                        <a:pt x="880" y="1952"/>
                      </a:lnTo>
                      <a:lnTo>
                        <a:pt x="928" y="1952"/>
                      </a:lnTo>
                      <a:lnTo>
                        <a:pt x="960" y="1952"/>
                      </a:lnTo>
                      <a:lnTo>
                        <a:pt x="992" y="1968"/>
                      </a:lnTo>
                      <a:lnTo>
                        <a:pt x="1024" y="1968"/>
                      </a:lnTo>
                      <a:lnTo>
                        <a:pt x="1056" y="1968"/>
                      </a:lnTo>
                      <a:lnTo>
                        <a:pt x="1088" y="1968"/>
                      </a:lnTo>
                      <a:lnTo>
                        <a:pt x="1104" y="1968"/>
                      </a:lnTo>
                      <a:lnTo>
                        <a:pt x="1136" y="1968"/>
                      </a:lnTo>
                      <a:lnTo>
                        <a:pt x="1168" y="1968"/>
                      </a:lnTo>
                      <a:lnTo>
                        <a:pt x="1200" y="1968"/>
                      </a:lnTo>
                      <a:lnTo>
                        <a:pt x="1232" y="1968"/>
                      </a:lnTo>
                      <a:lnTo>
                        <a:pt x="1248" y="1968"/>
                      </a:lnTo>
                      <a:lnTo>
                        <a:pt x="1280" y="1968"/>
                      </a:lnTo>
                      <a:lnTo>
                        <a:pt x="1296" y="1968"/>
                      </a:lnTo>
                      <a:lnTo>
                        <a:pt x="1328" y="1968"/>
                      </a:lnTo>
                      <a:lnTo>
                        <a:pt x="1344" y="1968"/>
                      </a:lnTo>
                      <a:lnTo>
                        <a:pt x="1376" y="1968"/>
                      </a:lnTo>
                      <a:lnTo>
                        <a:pt x="1392" y="1968"/>
                      </a:lnTo>
                      <a:lnTo>
                        <a:pt x="1424" y="1968"/>
                      </a:lnTo>
                      <a:lnTo>
                        <a:pt x="1440" y="1968"/>
                      </a:lnTo>
                      <a:lnTo>
                        <a:pt x="1472" y="1952"/>
                      </a:lnTo>
                      <a:lnTo>
                        <a:pt x="1488" y="1952"/>
                      </a:lnTo>
                      <a:lnTo>
                        <a:pt x="1520" y="1952"/>
                      </a:lnTo>
                      <a:lnTo>
                        <a:pt x="1536" y="1936"/>
                      </a:lnTo>
                      <a:lnTo>
                        <a:pt x="1568" y="1936"/>
                      </a:lnTo>
                      <a:lnTo>
                        <a:pt x="1584" y="1920"/>
                      </a:lnTo>
                      <a:lnTo>
                        <a:pt x="1616" y="1920"/>
                      </a:lnTo>
                      <a:lnTo>
                        <a:pt x="1632" y="1904"/>
                      </a:lnTo>
                      <a:lnTo>
                        <a:pt x="1664" y="1904"/>
                      </a:lnTo>
                      <a:lnTo>
                        <a:pt x="1696" y="1888"/>
                      </a:lnTo>
                      <a:lnTo>
                        <a:pt x="1712" y="1888"/>
                      </a:lnTo>
                      <a:lnTo>
                        <a:pt x="1744" y="1872"/>
                      </a:lnTo>
                      <a:lnTo>
                        <a:pt x="1776" y="1856"/>
                      </a:lnTo>
                      <a:lnTo>
                        <a:pt x="1792" y="1856"/>
                      </a:lnTo>
                      <a:lnTo>
                        <a:pt x="1824" y="1840"/>
                      </a:lnTo>
                      <a:lnTo>
                        <a:pt x="1840" y="1824"/>
                      </a:lnTo>
                      <a:lnTo>
                        <a:pt x="1856" y="1824"/>
                      </a:lnTo>
                      <a:lnTo>
                        <a:pt x="1888" y="1808"/>
                      </a:lnTo>
                      <a:lnTo>
                        <a:pt x="1904" y="1792"/>
                      </a:lnTo>
                      <a:lnTo>
                        <a:pt x="1920" y="1776"/>
                      </a:lnTo>
                      <a:lnTo>
                        <a:pt x="1936" y="1760"/>
                      </a:lnTo>
                      <a:lnTo>
                        <a:pt x="1968" y="1760"/>
                      </a:lnTo>
                      <a:lnTo>
                        <a:pt x="1984" y="1744"/>
                      </a:lnTo>
                      <a:lnTo>
                        <a:pt x="2000" y="1728"/>
                      </a:lnTo>
                      <a:lnTo>
                        <a:pt x="2016" y="1696"/>
                      </a:lnTo>
                      <a:lnTo>
                        <a:pt x="2032" y="1680"/>
                      </a:lnTo>
                      <a:lnTo>
                        <a:pt x="2048" y="1664"/>
                      </a:lnTo>
                      <a:lnTo>
                        <a:pt x="2080" y="1632"/>
                      </a:lnTo>
                      <a:lnTo>
                        <a:pt x="2096" y="1616"/>
                      </a:lnTo>
                      <a:lnTo>
                        <a:pt x="2112" y="1584"/>
                      </a:lnTo>
                      <a:lnTo>
                        <a:pt x="2128" y="1568"/>
                      </a:lnTo>
                      <a:lnTo>
                        <a:pt x="2144" y="1536"/>
                      </a:lnTo>
                      <a:lnTo>
                        <a:pt x="2160" y="1504"/>
                      </a:lnTo>
                      <a:lnTo>
                        <a:pt x="2160" y="1488"/>
                      </a:lnTo>
                      <a:lnTo>
                        <a:pt x="2176" y="1456"/>
                      </a:lnTo>
                      <a:lnTo>
                        <a:pt x="2192" y="1440"/>
                      </a:lnTo>
                      <a:lnTo>
                        <a:pt x="2208" y="1408"/>
                      </a:lnTo>
                      <a:lnTo>
                        <a:pt x="2224" y="1392"/>
                      </a:lnTo>
                      <a:lnTo>
                        <a:pt x="2224" y="1360"/>
                      </a:lnTo>
                      <a:lnTo>
                        <a:pt x="2240" y="1344"/>
                      </a:lnTo>
                      <a:lnTo>
                        <a:pt x="2240" y="1328"/>
                      </a:lnTo>
                      <a:lnTo>
                        <a:pt x="2256" y="1312"/>
                      </a:lnTo>
                      <a:lnTo>
                        <a:pt x="2256" y="1296"/>
                      </a:lnTo>
                      <a:lnTo>
                        <a:pt x="2256" y="1264"/>
                      </a:lnTo>
                      <a:lnTo>
                        <a:pt x="2256" y="1248"/>
                      </a:lnTo>
                      <a:lnTo>
                        <a:pt x="2256" y="1232"/>
                      </a:lnTo>
                      <a:lnTo>
                        <a:pt x="2256" y="1200"/>
                      </a:lnTo>
                      <a:lnTo>
                        <a:pt x="2256" y="1184"/>
                      </a:lnTo>
                      <a:lnTo>
                        <a:pt x="2256" y="1168"/>
                      </a:lnTo>
                      <a:lnTo>
                        <a:pt x="2256" y="1152"/>
                      </a:lnTo>
                      <a:lnTo>
                        <a:pt x="2240" y="1120"/>
                      </a:lnTo>
                      <a:lnTo>
                        <a:pt x="2240" y="1104"/>
                      </a:lnTo>
                      <a:lnTo>
                        <a:pt x="2240" y="1088"/>
                      </a:lnTo>
                      <a:lnTo>
                        <a:pt x="2240" y="1056"/>
                      </a:lnTo>
                      <a:lnTo>
                        <a:pt x="2240" y="1040"/>
                      </a:lnTo>
                      <a:lnTo>
                        <a:pt x="2240" y="1024"/>
                      </a:lnTo>
                      <a:lnTo>
                        <a:pt x="2224" y="992"/>
                      </a:lnTo>
                      <a:lnTo>
                        <a:pt x="2224" y="976"/>
                      </a:lnTo>
                      <a:lnTo>
                        <a:pt x="2224" y="960"/>
                      </a:lnTo>
                      <a:lnTo>
                        <a:pt x="2224" y="944"/>
                      </a:lnTo>
                      <a:lnTo>
                        <a:pt x="2208" y="928"/>
                      </a:lnTo>
                      <a:lnTo>
                        <a:pt x="2208" y="912"/>
                      </a:lnTo>
                      <a:lnTo>
                        <a:pt x="2208" y="896"/>
                      </a:lnTo>
                      <a:lnTo>
                        <a:pt x="2208" y="880"/>
                      </a:lnTo>
                      <a:lnTo>
                        <a:pt x="2208" y="864"/>
                      </a:lnTo>
                      <a:lnTo>
                        <a:pt x="2192" y="848"/>
                      </a:lnTo>
                      <a:lnTo>
                        <a:pt x="2192" y="832"/>
                      </a:lnTo>
                      <a:lnTo>
                        <a:pt x="2192" y="816"/>
                      </a:lnTo>
                      <a:lnTo>
                        <a:pt x="2192" y="800"/>
                      </a:lnTo>
                      <a:lnTo>
                        <a:pt x="2192" y="784"/>
                      </a:lnTo>
                      <a:lnTo>
                        <a:pt x="2176" y="768"/>
                      </a:lnTo>
                      <a:lnTo>
                        <a:pt x="2176" y="752"/>
                      </a:lnTo>
                      <a:lnTo>
                        <a:pt x="2176" y="720"/>
                      </a:lnTo>
                      <a:lnTo>
                        <a:pt x="2160" y="704"/>
                      </a:lnTo>
                      <a:lnTo>
                        <a:pt x="2160" y="688"/>
                      </a:lnTo>
                      <a:lnTo>
                        <a:pt x="2160" y="672"/>
                      </a:lnTo>
                      <a:lnTo>
                        <a:pt x="2160" y="656"/>
                      </a:lnTo>
                      <a:lnTo>
                        <a:pt x="2144" y="624"/>
                      </a:lnTo>
                      <a:lnTo>
                        <a:pt x="2144" y="608"/>
                      </a:lnTo>
                      <a:lnTo>
                        <a:pt x="2128" y="592"/>
                      </a:lnTo>
                      <a:lnTo>
                        <a:pt x="2128" y="560"/>
                      </a:lnTo>
                      <a:lnTo>
                        <a:pt x="2112" y="544"/>
                      </a:lnTo>
                      <a:lnTo>
                        <a:pt x="2112" y="528"/>
                      </a:lnTo>
                      <a:lnTo>
                        <a:pt x="2096" y="512"/>
                      </a:lnTo>
                      <a:lnTo>
                        <a:pt x="2096" y="496"/>
                      </a:lnTo>
                      <a:lnTo>
                        <a:pt x="2080" y="480"/>
                      </a:lnTo>
                      <a:lnTo>
                        <a:pt x="2080" y="464"/>
                      </a:lnTo>
                      <a:lnTo>
                        <a:pt x="2080" y="448"/>
                      </a:lnTo>
                      <a:lnTo>
                        <a:pt x="2064" y="432"/>
                      </a:lnTo>
                      <a:lnTo>
                        <a:pt x="2064" y="416"/>
                      </a:lnTo>
                      <a:lnTo>
                        <a:pt x="2064" y="400"/>
                      </a:lnTo>
                      <a:lnTo>
                        <a:pt x="2048" y="384"/>
                      </a:lnTo>
                      <a:lnTo>
                        <a:pt x="2032" y="368"/>
                      </a:lnTo>
                      <a:lnTo>
                        <a:pt x="2032" y="352"/>
                      </a:lnTo>
                      <a:lnTo>
                        <a:pt x="2016" y="336"/>
                      </a:lnTo>
                      <a:lnTo>
                        <a:pt x="2000" y="304"/>
                      </a:lnTo>
                      <a:lnTo>
                        <a:pt x="1984" y="288"/>
                      </a:lnTo>
                      <a:lnTo>
                        <a:pt x="1968" y="272"/>
                      </a:lnTo>
                      <a:lnTo>
                        <a:pt x="1952" y="256"/>
                      </a:lnTo>
                      <a:lnTo>
                        <a:pt x="1936" y="240"/>
                      </a:lnTo>
                      <a:lnTo>
                        <a:pt x="1936" y="224"/>
                      </a:lnTo>
                      <a:lnTo>
                        <a:pt x="1920" y="208"/>
                      </a:lnTo>
                      <a:lnTo>
                        <a:pt x="1904" y="192"/>
                      </a:lnTo>
                      <a:lnTo>
                        <a:pt x="1888" y="176"/>
                      </a:lnTo>
                      <a:lnTo>
                        <a:pt x="1872" y="160"/>
                      </a:lnTo>
                      <a:lnTo>
                        <a:pt x="1856" y="160"/>
                      </a:lnTo>
                      <a:lnTo>
                        <a:pt x="1856" y="144"/>
                      </a:lnTo>
                      <a:lnTo>
                        <a:pt x="1840" y="128"/>
                      </a:lnTo>
                      <a:lnTo>
                        <a:pt x="1824" y="112"/>
                      </a:lnTo>
                      <a:lnTo>
                        <a:pt x="1808" y="112"/>
                      </a:lnTo>
                      <a:lnTo>
                        <a:pt x="1792" y="96"/>
                      </a:lnTo>
                      <a:lnTo>
                        <a:pt x="1776" y="96"/>
                      </a:lnTo>
                      <a:lnTo>
                        <a:pt x="1760" y="80"/>
                      </a:lnTo>
                      <a:lnTo>
                        <a:pt x="1744" y="80"/>
                      </a:lnTo>
                      <a:lnTo>
                        <a:pt x="1728" y="64"/>
                      </a:lnTo>
                      <a:lnTo>
                        <a:pt x="1712" y="64"/>
                      </a:lnTo>
                      <a:lnTo>
                        <a:pt x="1696" y="48"/>
                      </a:lnTo>
                      <a:lnTo>
                        <a:pt x="1680" y="48"/>
                      </a:lnTo>
                      <a:lnTo>
                        <a:pt x="1664" y="32"/>
                      </a:lnTo>
                      <a:lnTo>
                        <a:pt x="1648" y="32"/>
                      </a:lnTo>
                      <a:lnTo>
                        <a:pt x="1632" y="32"/>
                      </a:lnTo>
                      <a:lnTo>
                        <a:pt x="1616" y="16"/>
                      </a:lnTo>
                      <a:lnTo>
                        <a:pt x="1600" y="16"/>
                      </a:lnTo>
                      <a:lnTo>
                        <a:pt x="1584" y="16"/>
                      </a:lnTo>
                      <a:lnTo>
                        <a:pt x="1568" y="16"/>
                      </a:lnTo>
                      <a:lnTo>
                        <a:pt x="1552" y="16"/>
                      </a:lnTo>
                      <a:lnTo>
                        <a:pt x="1536" y="16"/>
                      </a:lnTo>
                      <a:lnTo>
                        <a:pt x="1520" y="16"/>
                      </a:lnTo>
                      <a:lnTo>
                        <a:pt x="1504" y="16"/>
                      </a:lnTo>
                      <a:lnTo>
                        <a:pt x="1488" y="16"/>
                      </a:lnTo>
                      <a:lnTo>
                        <a:pt x="1472" y="16"/>
                      </a:lnTo>
                      <a:lnTo>
                        <a:pt x="1456" y="16"/>
                      </a:lnTo>
                      <a:lnTo>
                        <a:pt x="1440" y="16"/>
                      </a:lnTo>
                      <a:lnTo>
                        <a:pt x="1424" y="16"/>
                      </a:lnTo>
                      <a:lnTo>
                        <a:pt x="1408" y="16"/>
                      </a:lnTo>
                      <a:lnTo>
                        <a:pt x="1392" y="16"/>
                      </a:lnTo>
                      <a:lnTo>
                        <a:pt x="1376" y="16"/>
                      </a:lnTo>
                      <a:lnTo>
                        <a:pt x="1360" y="16"/>
                      </a:lnTo>
                      <a:lnTo>
                        <a:pt x="1344" y="16"/>
                      </a:lnTo>
                      <a:lnTo>
                        <a:pt x="1344" y="0"/>
                      </a:lnTo>
                      <a:lnTo>
                        <a:pt x="1328" y="0"/>
                      </a:lnTo>
                      <a:lnTo>
                        <a:pt x="1312" y="0"/>
                      </a:lnTo>
                      <a:lnTo>
                        <a:pt x="1312" y="16"/>
                      </a:lnTo>
                      <a:lnTo>
                        <a:pt x="1296" y="16"/>
                      </a:lnTo>
                      <a:lnTo>
                        <a:pt x="1280" y="16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32"/>
                      </a:lnTo>
                      <a:lnTo>
                        <a:pt x="1216" y="32"/>
                      </a:lnTo>
                      <a:lnTo>
                        <a:pt x="1200" y="32"/>
                      </a:lnTo>
                      <a:lnTo>
                        <a:pt x="1184" y="32"/>
                      </a:lnTo>
                      <a:lnTo>
                        <a:pt x="1168" y="32"/>
                      </a:lnTo>
                      <a:lnTo>
                        <a:pt x="1152" y="48"/>
                      </a:lnTo>
                      <a:lnTo>
                        <a:pt x="1136" y="48"/>
                      </a:lnTo>
                      <a:lnTo>
                        <a:pt x="1120" y="48"/>
                      </a:lnTo>
                      <a:lnTo>
                        <a:pt x="1104" y="48"/>
                      </a:lnTo>
                      <a:lnTo>
                        <a:pt x="1104" y="64"/>
                      </a:lnTo>
                      <a:lnTo>
                        <a:pt x="1088" y="64"/>
                      </a:lnTo>
                      <a:lnTo>
                        <a:pt x="1072" y="64"/>
                      </a:lnTo>
                      <a:lnTo>
                        <a:pt x="1072" y="48"/>
                      </a:lnTo>
                      <a:lnTo>
                        <a:pt x="1056" y="48"/>
                      </a:lnTo>
                      <a:lnTo>
                        <a:pt x="1040" y="32"/>
                      </a:lnTo>
                      <a:lnTo>
                        <a:pt x="1040" y="48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1008" y="64"/>
                      </a:lnTo>
                      <a:lnTo>
                        <a:pt x="1008" y="48"/>
                      </a:lnTo>
                      <a:lnTo>
                        <a:pt x="992" y="48"/>
                      </a:lnTo>
                    </a:path>
                  </a:pathLst>
                </a:custGeom>
                <a:solidFill>
                  <a:srgbClr val="FFCC99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2" name="Freeform 38"/>
                <p:cNvSpPr>
                  <a:spLocks/>
                </p:cNvSpPr>
                <p:nvPr/>
              </p:nvSpPr>
              <p:spPr bwMode="auto">
                <a:xfrm>
                  <a:off x="4376" y="7128"/>
                  <a:ext cx="1857" cy="1601"/>
                </a:xfrm>
                <a:custGeom>
                  <a:avLst/>
                  <a:gdLst/>
                  <a:ahLst/>
                  <a:cxnLst>
                    <a:cxn ang="0">
                      <a:pos x="560" y="96"/>
                    </a:cxn>
                    <a:cxn ang="0">
                      <a:pos x="464" y="160"/>
                    </a:cxn>
                    <a:cxn ang="0">
                      <a:pos x="384" y="224"/>
                    </a:cxn>
                    <a:cxn ang="0">
                      <a:pos x="320" y="288"/>
                    </a:cxn>
                    <a:cxn ang="0">
                      <a:pos x="272" y="352"/>
                    </a:cxn>
                    <a:cxn ang="0">
                      <a:pos x="192" y="432"/>
                    </a:cxn>
                    <a:cxn ang="0">
                      <a:pos x="128" y="480"/>
                    </a:cxn>
                    <a:cxn ang="0">
                      <a:pos x="80" y="576"/>
                    </a:cxn>
                    <a:cxn ang="0">
                      <a:pos x="32" y="672"/>
                    </a:cxn>
                    <a:cxn ang="0">
                      <a:pos x="0" y="784"/>
                    </a:cxn>
                    <a:cxn ang="0">
                      <a:pos x="0" y="896"/>
                    </a:cxn>
                    <a:cxn ang="0">
                      <a:pos x="0" y="1008"/>
                    </a:cxn>
                    <a:cxn ang="0">
                      <a:pos x="32" y="1104"/>
                    </a:cxn>
                    <a:cxn ang="0">
                      <a:pos x="64" y="1184"/>
                    </a:cxn>
                    <a:cxn ang="0">
                      <a:pos x="128" y="1264"/>
                    </a:cxn>
                    <a:cxn ang="0">
                      <a:pos x="192" y="1328"/>
                    </a:cxn>
                    <a:cxn ang="0">
                      <a:pos x="272" y="1376"/>
                    </a:cxn>
                    <a:cxn ang="0">
                      <a:pos x="352" y="1424"/>
                    </a:cxn>
                    <a:cxn ang="0">
                      <a:pos x="448" y="1488"/>
                    </a:cxn>
                    <a:cxn ang="0">
                      <a:pos x="528" y="1520"/>
                    </a:cxn>
                    <a:cxn ang="0">
                      <a:pos x="624" y="1568"/>
                    </a:cxn>
                    <a:cxn ang="0">
                      <a:pos x="720" y="1584"/>
                    </a:cxn>
                    <a:cxn ang="0">
                      <a:pos x="816" y="1600"/>
                    </a:cxn>
                    <a:cxn ang="0">
                      <a:pos x="928" y="1600"/>
                    </a:cxn>
                    <a:cxn ang="0">
                      <a:pos x="1040" y="1600"/>
                    </a:cxn>
                    <a:cxn ang="0">
                      <a:pos x="1168" y="1600"/>
                    </a:cxn>
                    <a:cxn ang="0">
                      <a:pos x="1280" y="1568"/>
                    </a:cxn>
                    <a:cxn ang="0">
                      <a:pos x="1392" y="1520"/>
                    </a:cxn>
                    <a:cxn ang="0">
                      <a:pos x="1488" y="1488"/>
                    </a:cxn>
                    <a:cxn ang="0">
                      <a:pos x="1568" y="1440"/>
                    </a:cxn>
                    <a:cxn ang="0">
                      <a:pos x="1648" y="1360"/>
                    </a:cxn>
                    <a:cxn ang="0">
                      <a:pos x="1712" y="1280"/>
                    </a:cxn>
                    <a:cxn ang="0">
                      <a:pos x="1776" y="1200"/>
                    </a:cxn>
                    <a:cxn ang="0">
                      <a:pos x="1824" y="1120"/>
                    </a:cxn>
                    <a:cxn ang="0">
                      <a:pos x="1856" y="1040"/>
                    </a:cxn>
                    <a:cxn ang="0">
                      <a:pos x="1856" y="944"/>
                    </a:cxn>
                    <a:cxn ang="0">
                      <a:pos x="1856" y="848"/>
                    </a:cxn>
                    <a:cxn ang="0">
                      <a:pos x="1840" y="768"/>
                    </a:cxn>
                    <a:cxn ang="0">
                      <a:pos x="1824" y="688"/>
                    </a:cxn>
                    <a:cxn ang="0">
                      <a:pos x="1808" y="608"/>
                    </a:cxn>
                    <a:cxn ang="0">
                      <a:pos x="1792" y="512"/>
                    </a:cxn>
                    <a:cxn ang="0">
                      <a:pos x="1760" y="416"/>
                    </a:cxn>
                    <a:cxn ang="0">
                      <a:pos x="1728" y="320"/>
                    </a:cxn>
                    <a:cxn ang="0">
                      <a:pos x="1664" y="240"/>
                    </a:cxn>
                    <a:cxn ang="0">
                      <a:pos x="1616" y="160"/>
                    </a:cxn>
                    <a:cxn ang="0">
                      <a:pos x="1536" y="96"/>
                    </a:cxn>
                    <a:cxn ang="0">
                      <a:pos x="1440" y="64"/>
                    </a:cxn>
                    <a:cxn ang="0">
                      <a:pos x="1360" y="48"/>
                    </a:cxn>
                    <a:cxn ang="0">
                      <a:pos x="1280" y="32"/>
                    </a:cxn>
                    <a:cxn ang="0">
                      <a:pos x="1184" y="16"/>
                    </a:cxn>
                    <a:cxn ang="0">
                      <a:pos x="1088" y="16"/>
                    </a:cxn>
                    <a:cxn ang="0">
                      <a:pos x="992" y="16"/>
                    </a:cxn>
                    <a:cxn ang="0">
                      <a:pos x="912" y="0"/>
                    </a:cxn>
                    <a:cxn ang="0">
                      <a:pos x="832" y="16"/>
                    </a:cxn>
                    <a:cxn ang="0">
                      <a:pos x="752" y="32"/>
                    </a:cxn>
                    <a:cxn ang="0">
                      <a:pos x="672" y="48"/>
                    </a:cxn>
                  </a:cxnLst>
                  <a:rect l="0" t="0" r="r" b="b"/>
                  <a:pathLst>
                    <a:path w="1857" h="1601">
                      <a:moveTo>
                        <a:pt x="640" y="64"/>
                      </a:moveTo>
                      <a:lnTo>
                        <a:pt x="624" y="64"/>
                      </a:lnTo>
                      <a:lnTo>
                        <a:pt x="608" y="64"/>
                      </a:lnTo>
                      <a:lnTo>
                        <a:pt x="592" y="80"/>
                      </a:lnTo>
                      <a:lnTo>
                        <a:pt x="576" y="80"/>
                      </a:lnTo>
                      <a:lnTo>
                        <a:pt x="560" y="96"/>
                      </a:lnTo>
                      <a:lnTo>
                        <a:pt x="544" y="112"/>
                      </a:lnTo>
                      <a:lnTo>
                        <a:pt x="528" y="112"/>
                      </a:lnTo>
                      <a:lnTo>
                        <a:pt x="512" y="128"/>
                      </a:lnTo>
                      <a:lnTo>
                        <a:pt x="496" y="144"/>
                      </a:lnTo>
                      <a:lnTo>
                        <a:pt x="480" y="144"/>
                      </a:lnTo>
                      <a:lnTo>
                        <a:pt x="464" y="160"/>
                      </a:lnTo>
                      <a:lnTo>
                        <a:pt x="464" y="176"/>
                      </a:lnTo>
                      <a:lnTo>
                        <a:pt x="448" y="176"/>
                      </a:lnTo>
                      <a:lnTo>
                        <a:pt x="432" y="192"/>
                      </a:lnTo>
                      <a:lnTo>
                        <a:pt x="416" y="208"/>
                      </a:lnTo>
                      <a:lnTo>
                        <a:pt x="400" y="224"/>
                      </a:lnTo>
                      <a:lnTo>
                        <a:pt x="384" y="224"/>
                      </a:lnTo>
                      <a:lnTo>
                        <a:pt x="384" y="240"/>
                      </a:lnTo>
                      <a:lnTo>
                        <a:pt x="368" y="240"/>
                      </a:lnTo>
                      <a:lnTo>
                        <a:pt x="352" y="256"/>
                      </a:lnTo>
                      <a:lnTo>
                        <a:pt x="336" y="272"/>
                      </a:lnTo>
                      <a:lnTo>
                        <a:pt x="336" y="288"/>
                      </a:lnTo>
                      <a:lnTo>
                        <a:pt x="320" y="288"/>
                      </a:lnTo>
                      <a:lnTo>
                        <a:pt x="320" y="304"/>
                      </a:lnTo>
                      <a:lnTo>
                        <a:pt x="304" y="304"/>
                      </a:lnTo>
                      <a:lnTo>
                        <a:pt x="304" y="320"/>
                      </a:lnTo>
                      <a:lnTo>
                        <a:pt x="288" y="320"/>
                      </a:lnTo>
                      <a:lnTo>
                        <a:pt x="272" y="336"/>
                      </a:lnTo>
                      <a:lnTo>
                        <a:pt x="272" y="352"/>
                      </a:lnTo>
                      <a:lnTo>
                        <a:pt x="256" y="352"/>
                      </a:lnTo>
                      <a:lnTo>
                        <a:pt x="240" y="368"/>
                      </a:lnTo>
                      <a:lnTo>
                        <a:pt x="224" y="384"/>
                      </a:lnTo>
                      <a:lnTo>
                        <a:pt x="208" y="400"/>
                      </a:lnTo>
                      <a:lnTo>
                        <a:pt x="208" y="416"/>
                      </a:lnTo>
                      <a:lnTo>
                        <a:pt x="192" y="432"/>
                      </a:lnTo>
                      <a:lnTo>
                        <a:pt x="176" y="432"/>
                      </a:lnTo>
                      <a:lnTo>
                        <a:pt x="176" y="448"/>
                      </a:lnTo>
                      <a:lnTo>
                        <a:pt x="160" y="464"/>
                      </a:lnTo>
                      <a:lnTo>
                        <a:pt x="144" y="464"/>
                      </a:lnTo>
                      <a:lnTo>
                        <a:pt x="144" y="480"/>
                      </a:lnTo>
                      <a:lnTo>
                        <a:pt x="128" y="480"/>
                      </a:lnTo>
                      <a:lnTo>
                        <a:pt x="112" y="496"/>
                      </a:lnTo>
                      <a:lnTo>
                        <a:pt x="112" y="512"/>
                      </a:lnTo>
                      <a:lnTo>
                        <a:pt x="96" y="528"/>
                      </a:lnTo>
                      <a:lnTo>
                        <a:pt x="96" y="544"/>
                      </a:lnTo>
                      <a:lnTo>
                        <a:pt x="80" y="560"/>
                      </a:lnTo>
                      <a:lnTo>
                        <a:pt x="80" y="576"/>
                      </a:lnTo>
                      <a:lnTo>
                        <a:pt x="64" y="592"/>
                      </a:lnTo>
                      <a:lnTo>
                        <a:pt x="64" y="608"/>
                      </a:lnTo>
                      <a:lnTo>
                        <a:pt x="48" y="624"/>
                      </a:lnTo>
                      <a:lnTo>
                        <a:pt x="48" y="640"/>
                      </a:lnTo>
                      <a:lnTo>
                        <a:pt x="32" y="656"/>
                      </a:lnTo>
                      <a:lnTo>
                        <a:pt x="32" y="672"/>
                      </a:lnTo>
                      <a:lnTo>
                        <a:pt x="32" y="688"/>
                      </a:lnTo>
                      <a:lnTo>
                        <a:pt x="16" y="704"/>
                      </a:lnTo>
                      <a:lnTo>
                        <a:pt x="16" y="720"/>
                      </a:lnTo>
                      <a:lnTo>
                        <a:pt x="16" y="736"/>
                      </a:lnTo>
                      <a:lnTo>
                        <a:pt x="16" y="752"/>
                      </a:lnTo>
                      <a:lnTo>
                        <a:pt x="0" y="784"/>
                      </a:lnTo>
                      <a:lnTo>
                        <a:pt x="0" y="800"/>
                      </a:lnTo>
                      <a:lnTo>
                        <a:pt x="0" y="816"/>
                      </a:lnTo>
                      <a:lnTo>
                        <a:pt x="0" y="832"/>
                      </a:lnTo>
                      <a:lnTo>
                        <a:pt x="0" y="848"/>
                      </a:lnTo>
                      <a:lnTo>
                        <a:pt x="0" y="880"/>
                      </a:lnTo>
                      <a:lnTo>
                        <a:pt x="0" y="896"/>
                      </a:lnTo>
                      <a:lnTo>
                        <a:pt x="0" y="912"/>
                      </a:lnTo>
                      <a:lnTo>
                        <a:pt x="0" y="928"/>
                      </a:lnTo>
                      <a:lnTo>
                        <a:pt x="0" y="960"/>
                      </a:lnTo>
                      <a:lnTo>
                        <a:pt x="0" y="976"/>
                      </a:lnTo>
                      <a:lnTo>
                        <a:pt x="0" y="992"/>
                      </a:lnTo>
                      <a:lnTo>
                        <a:pt x="0" y="1008"/>
                      </a:lnTo>
                      <a:lnTo>
                        <a:pt x="0" y="1024"/>
                      </a:lnTo>
                      <a:lnTo>
                        <a:pt x="16" y="1040"/>
                      </a:lnTo>
                      <a:lnTo>
                        <a:pt x="16" y="1056"/>
                      </a:lnTo>
                      <a:lnTo>
                        <a:pt x="16" y="1072"/>
                      </a:lnTo>
                      <a:lnTo>
                        <a:pt x="16" y="1088"/>
                      </a:lnTo>
                      <a:lnTo>
                        <a:pt x="32" y="1104"/>
                      </a:lnTo>
                      <a:lnTo>
                        <a:pt x="32" y="1120"/>
                      </a:lnTo>
                      <a:lnTo>
                        <a:pt x="32" y="1136"/>
                      </a:lnTo>
                      <a:lnTo>
                        <a:pt x="48" y="1136"/>
                      </a:lnTo>
                      <a:lnTo>
                        <a:pt x="48" y="1152"/>
                      </a:lnTo>
                      <a:lnTo>
                        <a:pt x="64" y="1168"/>
                      </a:lnTo>
                      <a:lnTo>
                        <a:pt x="64" y="1184"/>
                      </a:lnTo>
                      <a:lnTo>
                        <a:pt x="80" y="1200"/>
                      </a:lnTo>
                      <a:lnTo>
                        <a:pt x="96" y="1200"/>
                      </a:lnTo>
                      <a:lnTo>
                        <a:pt x="96" y="1216"/>
                      </a:lnTo>
                      <a:lnTo>
                        <a:pt x="96" y="1232"/>
                      </a:lnTo>
                      <a:lnTo>
                        <a:pt x="112" y="1248"/>
                      </a:lnTo>
                      <a:lnTo>
                        <a:pt x="128" y="1264"/>
                      </a:lnTo>
                      <a:lnTo>
                        <a:pt x="144" y="1280"/>
                      </a:lnTo>
                      <a:lnTo>
                        <a:pt x="144" y="1296"/>
                      </a:lnTo>
                      <a:lnTo>
                        <a:pt x="160" y="1296"/>
                      </a:lnTo>
                      <a:lnTo>
                        <a:pt x="160" y="1312"/>
                      </a:lnTo>
                      <a:lnTo>
                        <a:pt x="176" y="1312"/>
                      </a:lnTo>
                      <a:lnTo>
                        <a:pt x="192" y="1328"/>
                      </a:lnTo>
                      <a:lnTo>
                        <a:pt x="208" y="1344"/>
                      </a:lnTo>
                      <a:lnTo>
                        <a:pt x="224" y="1344"/>
                      </a:lnTo>
                      <a:lnTo>
                        <a:pt x="240" y="1344"/>
                      </a:lnTo>
                      <a:lnTo>
                        <a:pt x="240" y="1360"/>
                      </a:lnTo>
                      <a:lnTo>
                        <a:pt x="256" y="1360"/>
                      </a:lnTo>
                      <a:lnTo>
                        <a:pt x="272" y="1376"/>
                      </a:lnTo>
                      <a:lnTo>
                        <a:pt x="288" y="1376"/>
                      </a:lnTo>
                      <a:lnTo>
                        <a:pt x="304" y="1392"/>
                      </a:lnTo>
                      <a:lnTo>
                        <a:pt x="320" y="1408"/>
                      </a:lnTo>
                      <a:lnTo>
                        <a:pt x="336" y="1408"/>
                      </a:lnTo>
                      <a:lnTo>
                        <a:pt x="336" y="1424"/>
                      </a:lnTo>
                      <a:lnTo>
                        <a:pt x="352" y="1424"/>
                      </a:lnTo>
                      <a:lnTo>
                        <a:pt x="368" y="1440"/>
                      </a:lnTo>
                      <a:lnTo>
                        <a:pt x="384" y="1456"/>
                      </a:lnTo>
                      <a:lnTo>
                        <a:pt x="400" y="1456"/>
                      </a:lnTo>
                      <a:lnTo>
                        <a:pt x="416" y="1472"/>
                      </a:lnTo>
                      <a:lnTo>
                        <a:pt x="432" y="1472"/>
                      </a:lnTo>
                      <a:lnTo>
                        <a:pt x="448" y="1488"/>
                      </a:lnTo>
                      <a:lnTo>
                        <a:pt x="464" y="1488"/>
                      </a:lnTo>
                      <a:lnTo>
                        <a:pt x="480" y="1504"/>
                      </a:lnTo>
                      <a:lnTo>
                        <a:pt x="496" y="1504"/>
                      </a:lnTo>
                      <a:lnTo>
                        <a:pt x="496" y="1520"/>
                      </a:lnTo>
                      <a:lnTo>
                        <a:pt x="512" y="1520"/>
                      </a:lnTo>
                      <a:lnTo>
                        <a:pt x="528" y="1520"/>
                      </a:lnTo>
                      <a:lnTo>
                        <a:pt x="544" y="1536"/>
                      </a:lnTo>
                      <a:lnTo>
                        <a:pt x="560" y="1536"/>
                      </a:lnTo>
                      <a:lnTo>
                        <a:pt x="576" y="1552"/>
                      </a:lnTo>
                      <a:lnTo>
                        <a:pt x="592" y="1552"/>
                      </a:lnTo>
                      <a:lnTo>
                        <a:pt x="608" y="1552"/>
                      </a:lnTo>
                      <a:lnTo>
                        <a:pt x="624" y="1568"/>
                      </a:lnTo>
                      <a:lnTo>
                        <a:pt x="640" y="1568"/>
                      </a:lnTo>
                      <a:lnTo>
                        <a:pt x="656" y="1568"/>
                      </a:lnTo>
                      <a:lnTo>
                        <a:pt x="672" y="1584"/>
                      </a:lnTo>
                      <a:lnTo>
                        <a:pt x="688" y="1584"/>
                      </a:lnTo>
                      <a:lnTo>
                        <a:pt x="704" y="1584"/>
                      </a:lnTo>
                      <a:lnTo>
                        <a:pt x="720" y="1584"/>
                      </a:lnTo>
                      <a:lnTo>
                        <a:pt x="736" y="1584"/>
                      </a:lnTo>
                      <a:lnTo>
                        <a:pt x="752" y="1584"/>
                      </a:lnTo>
                      <a:lnTo>
                        <a:pt x="768" y="1584"/>
                      </a:lnTo>
                      <a:lnTo>
                        <a:pt x="784" y="1600"/>
                      </a:lnTo>
                      <a:lnTo>
                        <a:pt x="800" y="1600"/>
                      </a:lnTo>
                      <a:lnTo>
                        <a:pt x="816" y="1600"/>
                      </a:lnTo>
                      <a:lnTo>
                        <a:pt x="848" y="1600"/>
                      </a:lnTo>
                      <a:lnTo>
                        <a:pt x="864" y="1600"/>
                      </a:lnTo>
                      <a:lnTo>
                        <a:pt x="880" y="1600"/>
                      </a:lnTo>
                      <a:lnTo>
                        <a:pt x="896" y="1600"/>
                      </a:lnTo>
                      <a:lnTo>
                        <a:pt x="912" y="1600"/>
                      </a:lnTo>
                      <a:lnTo>
                        <a:pt x="928" y="1600"/>
                      </a:lnTo>
                      <a:lnTo>
                        <a:pt x="944" y="1600"/>
                      </a:lnTo>
                      <a:lnTo>
                        <a:pt x="960" y="1600"/>
                      </a:lnTo>
                      <a:lnTo>
                        <a:pt x="992" y="1600"/>
                      </a:lnTo>
                      <a:lnTo>
                        <a:pt x="1008" y="1600"/>
                      </a:lnTo>
                      <a:lnTo>
                        <a:pt x="1024" y="1600"/>
                      </a:lnTo>
                      <a:lnTo>
                        <a:pt x="1040" y="1600"/>
                      </a:lnTo>
                      <a:lnTo>
                        <a:pt x="1072" y="1600"/>
                      </a:lnTo>
                      <a:lnTo>
                        <a:pt x="1088" y="1600"/>
                      </a:lnTo>
                      <a:lnTo>
                        <a:pt x="1104" y="1600"/>
                      </a:lnTo>
                      <a:lnTo>
                        <a:pt x="1120" y="1600"/>
                      </a:lnTo>
                      <a:lnTo>
                        <a:pt x="1136" y="1600"/>
                      </a:lnTo>
                      <a:lnTo>
                        <a:pt x="1168" y="1600"/>
                      </a:lnTo>
                      <a:lnTo>
                        <a:pt x="1184" y="1600"/>
                      </a:lnTo>
                      <a:lnTo>
                        <a:pt x="1200" y="1584"/>
                      </a:lnTo>
                      <a:lnTo>
                        <a:pt x="1216" y="1584"/>
                      </a:lnTo>
                      <a:lnTo>
                        <a:pt x="1232" y="1584"/>
                      </a:lnTo>
                      <a:lnTo>
                        <a:pt x="1264" y="1568"/>
                      </a:lnTo>
                      <a:lnTo>
                        <a:pt x="1280" y="1568"/>
                      </a:lnTo>
                      <a:lnTo>
                        <a:pt x="1312" y="1552"/>
                      </a:lnTo>
                      <a:lnTo>
                        <a:pt x="1328" y="1552"/>
                      </a:lnTo>
                      <a:lnTo>
                        <a:pt x="1344" y="1536"/>
                      </a:lnTo>
                      <a:lnTo>
                        <a:pt x="1360" y="1536"/>
                      </a:lnTo>
                      <a:lnTo>
                        <a:pt x="1376" y="1520"/>
                      </a:lnTo>
                      <a:lnTo>
                        <a:pt x="1392" y="1520"/>
                      </a:lnTo>
                      <a:lnTo>
                        <a:pt x="1408" y="1520"/>
                      </a:lnTo>
                      <a:lnTo>
                        <a:pt x="1424" y="1504"/>
                      </a:lnTo>
                      <a:lnTo>
                        <a:pt x="1440" y="1504"/>
                      </a:lnTo>
                      <a:lnTo>
                        <a:pt x="1456" y="1504"/>
                      </a:lnTo>
                      <a:lnTo>
                        <a:pt x="1472" y="1488"/>
                      </a:lnTo>
                      <a:lnTo>
                        <a:pt x="1488" y="1488"/>
                      </a:lnTo>
                      <a:lnTo>
                        <a:pt x="1504" y="1472"/>
                      </a:lnTo>
                      <a:lnTo>
                        <a:pt x="1520" y="1472"/>
                      </a:lnTo>
                      <a:lnTo>
                        <a:pt x="1536" y="1456"/>
                      </a:lnTo>
                      <a:lnTo>
                        <a:pt x="1552" y="1456"/>
                      </a:lnTo>
                      <a:lnTo>
                        <a:pt x="1552" y="1440"/>
                      </a:lnTo>
                      <a:lnTo>
                        <a:pt x="1568" y="1440"/>
                      </a:lnTo>
                      <a:lnTo>
                        <a:pt x="1584" y="1424"/>
                      </a:lnTo>
                      <a:lnTo>
                        <a:pt x="1600" y="1408"/>
                      </a:lnTo>
                      <a:lnTo>
                        <a:pt x="1616" y="1408"/>
                      </a:lnTo>
                      <a:lnTo>
                        <a:pt x="1632" y="1392"/>
                      </a:lnTo>
                      <a:lnTo>
                        <a:pt x="1632" y="1376"/>
                      </a:lnTo>
                      <a:lnTo>
                        <a:pt x="1648" y="1360"/>
                      </a:lnTo>
                      <a:lnTo>
                        <a:pt x="1664" y="1360"/>
                      </a:lnTo>
                      <a:lnTo>
                        <a:pt x="1664" y="1344"/>
                      </a:lnTo>
                      <a:lnTo>
                        <a:pt x="1680" y="1328"/>
                      </a:lnTo>
                      <a:lnTo>
                        <a:pt x="1696" y="1312"/>
                      </a:lnTo>
                      <a:lnTo>
                        <a:pt x="1712" y="1296"/>
                      </a:lnTo>
                      <a:lnTo>
                        <a:pt x="1712" y="1280"/>
                      </a:lnTo>
                      <a:lnTo>
                        <a:pt x="1728" y="1280"/>
                      </a:lnTo>
                      <a:lnTo>
                        <a:pt x="1744" y="1264"/>
                      </a:lnTo>
                      <a:lnTo>
                        <a:pt x="1744" y="1248"/>
                      </a:lnTo>
                      <a:lnTo>
                        <a:pt x="1760" y="1232"/>
                      </a:lnTo>
                      <a:lnTo>
                        <a:pt x="1776" y="1216"/>
                      </a:lnTo>
                      <a:lnTo>
                        <a:pt x="1776" y="1200"/>
                      </a:lnTo>
                      <a:lnTo>
                        <a:pt x="1792" y="1184"/>
                      </a:lnTo>
                      <a:lnTo>
                        <a:pt x="1792" y="1168"/>
                      </a:lnTo>
                      <a:lnTo>
                        <a:pt x="1808" y="1152"/>
                      </a:lnTo>
                      <a:lnTo>
                        <a:pt x="1808" y="1136"/>
                      </a:lnTo>
                      <a:lnTo>
                        <a:pt x="1824" y="1136"/>
                      </a:lnTo>
                      <a:lnTo>
                        <a:pt x="1824" y="1120"/>
                      </a:lnTo>
                      <a:lnTo>
                        <a:pt x="1824" y="1104"/>
                      </a:lnTo>
                      <a:lnTo>
                        <a:pt x="1840" y="1104"/>
                      </a:lnTo>
                      <a:lnTo>
                        <a:pt x="1840" y="1088"/>
                      </a:lnTo>
                      <a:lnTo>
                        <a:pt x="1840" y="1072"/>
                      </a:lnTo>
                      <a:lnTo>
                        <a:pt x="1840" y="1056"/>
                      </a:lnTo>
                      <a:lnTo>
                        <a:pt x="1856" y="1040"/>
                      </a:lnTo>
                      <a:lnTo>
                        <a:pt x="1856" y="1024"/>
                      </a:lnTo>
                      <a:lnTo>
                        <a:pt x="1856" y="1008"/>
                      </a:lnTo>
                      <a:lnTo>
                        <a:pt x="1856" y="992"/>
                      </a:lnTo>
                      <a:lnTo>
                        <a:pt x="1856" y="976"/>
                      </a:lnTo>
                      <a:lnTo>
                        <a:pt x="1856" y="960"/>
                      </a:lnTo>
                      <a:lnTo>
                        <a:pt x="1856" y="944"/>
                      </a:lnTo>
                      <a:lnTo>
                        <a:pt x="1856" y="928"/>
                      </a:lnTo>
                      <a:lnTo>
                        <a:pt x="1856" y="912"/>
                      </a:lnTo>
                      <a:lnTo>
                        <a:pt x="1856" y="896"/>
                      </a:lnTo>
                      <a:lnTo>
                        <a:pt x="1856" y="880"/>
                      </a:lnTo>
                      <a:lnTo>
                        <a:pt x="1856" y="864"/>
                      </a:lnTo>
                      <a:lnTo>
                        <a:pt x="1856" y="848"/>
                      </a:lnTo>
                      <a:lnTo>
                        <a:pt x="1856" y="832"/>
                      </a:lnTo>
                      <a:lnTo>
                        <a:pt x="1856" y="816"/>
                      </a:lnTo>
                      <a:lnTo>
                        <a:pt x="1840" y="816"/>
                      </a:lnTo>
                      <a:lnTo>
                        <a:pt x="1840" y="800"/>
                      </a:lnTo>
                      <a:lnTo>
                        <a:pt x="1840" y="784"/>
                      </a:lnTo>
                      <a:lnTo>
                        <a:pt x="1840" y="768"/>
                      </a:lnTo>
                      <a:lnTo>
                        <a:pt x="1840" y="752"/>
                      </a:lnTo>
                      <a:lnTo>
                        <a:pt x="1840" y="736"/>
                      </a:lnTo>
                      <a:lnTo>
                        <a:pt x="1840" y="720"/>
                      </a:lnTo>
                      <a:lnTo>
                        <a:pt x="1840" y="704"/>
                      </a:lnTo>
                      <a:lnTo>
                        <a:pt x="1840" y="688"/>
                      </a:lnTo>
                      <a:lnTo>
                        <a:pt x="1824" y="688"/>
                      </a:lnTo>
                      <a:lnTo>
                        <a:pt x="1824" y="672"/>
                      </a:lnTo>
                      <a:lnTo>
                        <a:pt x="1824" y="656"/>
                      </a:lnTo>
                      <a:lnTo>
                        <a:pt x="1824" y="640"/>
                      </a:lnTo>
                      <a:lnTo>
                        <a:pt x="1824" y="624"/>
                      </a:lnTo>
                      <a:lnTo>
                        <a:pt x="1808" y="624"/>
                      </a:lnTo>
                      <a:lnTo>
                        <a:pt x="1808" y="608"/>
                      </a:lnTo>
                      <a:lnTo>
                        <a:pt x="1808" y="592"/>
                      </a:lnTo>
                      <a:lnTo>
                        <a:pt x="1808" y="576"/>
                      </a:lnTo>
                      <a:lnTo>
                        <a:pt x="1808" y="560"/>
                      </a:lnTo>
                      <a:lnTo>
                        <a:pt x="1792" y="544"/>
                      </a:lnTo>
                      <a:lnTo>
                        <a:pt x="1792" y="528"/>
                      </a:lnTo>
                      <a:lnTo>
                        <a:pt x="1792" y="512"/>
                      </a:lnTo>
                      <a:lnTo>
                        <a:pt x="1792" y="496"/>
                      </a:lnTo>
                      <a:lnTo>
                        <a:pt x="1776" y="480"/>
                      </a:lnTo>
                      <a:lnTo>
                        <a:pt x="1776" y="464"/>
                      </a:lnTo>
                      <a:lnTo>
                        <a:pt x="1760" y="448"/>
                      </a:lnTo>
                      <a:lnTo>
                        <a:pt x="1760" y="432"/>
                      </a:lnTo>
                      <a:lnTo>
                        <a:pt x="1760" y="416"/>
                      </a:lnTo>
                      <a:lnTo>
                        <a:pt x="1760" y="400"/>
                      </a:lnTo>
                      <a:lnTo>
                        <a:pt x="1744" y="384"/>
                      </a:lnTo>
                      <a:lnTo>
                        <a:pt x="1744" y="368"/>
                      </a:lnTo>
                      <a:lnTo>
                        <a:pt x="1744" y="352"/>
                      </a:lnTo>
                      <a:lnTo>
                        <a:pt x="1728" y="336"/>
                      </a:lnTo>
                      <a:lnTo>
                        <a:pt x="1728" y="320"/>
                      </a:lnTo>
                      <a:lnTo>
                        <a:pt x="1712" y="304"/>
                      </a:lnTo>
                      <a:lnTo>
                        <a:pt x="1712" y="288"/>
                      </a:lnTo>
                      <a:lnTo>
                        <a:pt x="1696" y="288"/>
                      </a:lnTo>
                      <a:lnTo>
                        <a:pt x="1696" y="272"/>
                      </a:lnTo>
                      <a:lnTo>
                        <a:pt x="1680" y="256"/>
                      </a:lnTo>
                      <a:lnTo>
                        <a:pt x="1664" y="240"/>
                      </a:lnTo>
                      <a:lnTo>
                        <a:pt x="1664" y="224"/>
                      </a:lnTo>
                      <a:lnTo>
                        <a:pt x="1648" y="224"/>
                      </a:lnTo>
                      <a:lnTo>
                        <a:pt x="1648" y="208"/>
                      </a:lnTo>
                      <a:lnTo>
                        <a:pt x="1632" y="192"/>
                      </a:lnTo>
                      <a:lnTo>
                        <a:pt x="1632" y="176"/>
                      </a:lnTo>
                      <a:lnTo>
                        <a:pt x="1616" y="160"/>
                      </a:lnTo>
                      <a:lnTo>
                        <a:pt x="1616" y="144"/>
                      </a:lnTo>
                      <a:lnTo>
                        <a:pt x="1600" y="144"/>
                      </a:lnTo>
                      <a:lnTo>
                        <a:pt x="1584" y="128"/>
                      </a:lnTo>
                      <a:lnTo>
                        <a:pt x="1568" y="112"/>
                      </a:lnTo>
                      <a:lnTo>
                        <a:pt x="1552" y="96"/>
                      </a:lnTo>
                      <a:lnTo>
                        <a:pt x="1536" y="96"/>
                      </a:lnTo>
                      <a:lnTo>
                        <a:pt x="1520" y="96"/>
                      </a:lnTo>
                      <a:lnTo>
                        <a:pt x="1504" y="80"/>
                      </a:lnTo>
                      <a:lnTo>
                        <a:pt x="1488" y="80"/>
                      </a:lnTo>
                      <a:lnTo>
                        <a:pt x="1472" y="80"/>
                      </a:lnTo>
                      <a:lnTo>
                        <a:pt x="1456" y="64"/>
                      </a:lnTo>
                      <a:lnTo>
                        <a:pt x="1440" y="64"/>
                      </a:lnTo>
                      <a:lnTo>
                        <a:pt x="1424" y="64"/>
                      </a:lnTo>
                      <a:lnTo>
                        <a:pt x="1424" y="48"/>
                      </a:lnTo>
                      <a:lnTo>
                        <a:pt x="1408" y="48"/>
                      </a:lnTo>
                      <a:lnTo>
                        <a:pt x="1392" y="48"/>
                      </a:lnTo>
                      <a:lnTo>
                        <a:pt x="1376" y="48"/>
                      </a:lnTo>
                      <a:lnTo>
                        <a:pt x="1360" y="48"/>
                      </a:lnTo>
                      <a:lnTo>
                        <a:pt x="1360" y="32"/>
                      </a:lnTo>
                      <a:lnTo>
                        <a:pt x="1344" y="32"/>
                      </a:lnTo>
                      <a:lnTo>
                        <a:pt x="1328" y="32"/>
                      </a:lnTo>
                      <a:lnTo>
                        <a:pt x="1312" y="32"/>
                      </a:lnTo>
                      <a:lnTo>
                        <a:pt x="1296" y="32"/>
                      </a:lnTo>
                      <a:lnTo>
                        <a:pt x="1280" y="32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16"/>
                      </a:lnTo>
                      <a:lnTo>
                        <a:pt x="1216" y="16"/>
                      </a:lnTo>
                      <a:lnTo>
                        <a:pt x="1200" y="16"/>
                      </a:lnTo>
                      <a:lnTo>
                        <a:pt x="1184" y="16"/>
                      </a:lnTo>
                      <a:lnTo>
                        <a:pt x="1168" y="16"/>
                      </a:lnTo>
                      <a:lnTo>
                        <a:pt x="1152" y="16"/>
                      </a:lnTo>
                      <a:lnTo>
                        <a:pt x="1136" y="16"/>
                      </a:lnTo>
                      <a:lnTo>
                        <a:pt x="1120" y="16"/>
                      </a:lnTo>
                      <a:lnTo>
                        <a:pt x="1104" y="16"/>
                      </a:lnTo>
                      <a:lnTo>
                        <a:pt x="1088" y="16"/>
                      </a:lnTo>
                      <a:lnTo>
                        <a:pt x="1072" y="16"/>
                      </a:lnTo>
                      <a:lnTo>
                        <a:pt x="1056" y="16"/>
                      </a:lnTo>
                      <a:lnTo>
                        <a:pt x="1040" y="16"/>
                      </a:lnTo>
                      <a:lnTo>
                        <a:pt x="1024" y="16"/>
                      </a:lnTo>
                      <a:lnTo>
                        <a:pt x="1008" y="16"/>
                      </a:lnTo>
                      <a:lnTo>
                        <a:pt x="992" y="16"/>
                      </a:lnTo>
                      <a:lnTo>
                        <a:pt x="976" y="16"/>
                      </a:lnTo>
                      <a:lnTo>
                        <a:pt x="960" y="16"/>
                      </a:lnTo>
                      <a:lnTo>
                        <a:pt x="944" y="16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912" y="0"/>
                      </a:lnTo>
                      <a:lnTo>
                        <a:pt x="896" y="0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32" y="16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  <a:lnTo>
                        <a:pt x="640" y="48"/>
                      </a:lnTo>
                      <a:lnTo>
                        <a:pt x="640" y="64"/>
                      </a:lnTo>
                      <a:lnTo>
                        <a:pt x="624" y="64"/>
                      </a:lnTo>
                    </a:path>
                  </a:pathLst>
                </a:custGeom>
                <a:solidFill>
                  <a:srgbClr val="800080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3" name="Freeform 39"/>
                <p:cNvSpPr>
                  <a:spLocks/>
                </p:cNvSpPr>
                <p:nvPr/>
              </p:nvSpPr>
              <p:spPr bwMode="auto">
                <a:xfrm>
                  <a:off x="5784" y="706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4" name="Freeform 40"/>
                <p:cNvSpPr>
                  <a:spLocks/>
                </p:cNvSpPr>
                <p:nvPr/>
              </p:nvSpPr>
              <p:spPr bwMode="auto">
                <a:xfrm>
                  <a:off x="5992" y="712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5" name="Freeform 41"/>
                <p:cNvSpPr>
                  <a:spLocks/>
                </p:cNvSpPr>
                <p:nvPr/>
              </p:nvSpPr>
              <p:spPr bwMode="auto">
                <a:xfrm>
                  <a:off x="6040" y="723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6" name="Freeform 42"/>
                <p:cNvSpPr>
                  <a:spLocks/>
                </p:cNvSpPr>
                <p:nvPr/>
              </p:nvSpPr>
              <p:spPr bwMode="auto">
                <a:xfrm>
                  <a:off x="6088" y="738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7" name="Freeform 43"/>
                <p:cNvSpPr>
                  <a:spLocks/>
                </p:cNvSpPr>
                <p:nvPr/>
              </p:nvSpPr>
              <p:spPr bwMode="auto">
                <a:xfrm>
                  <a:off x="6184" y="762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8" name="Freeform 44"/>
                <p:cNvSpPr>
                  <a:spLocks/>
                </p:cNvSpPr>
                <p:nvPr/>
              </p:nvSpPr>
              <p:spPr bwMode="auto">
                <a:xfrm>
                  <a:off x="6248" y="7732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89" name="Freeform 45"/>
                <p:cNvSpPr>
                  <a:spLocks/>
                </p:cNvSpPr>
                <p:nvPr/>
              </p:nvSpPr>
              <p:spPr bwMode="auto">
                <a:xfrm>
                  <a:off x="6312" y="787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0" name="Freeform 46"/>
                <p:cNvSpPr>
                  <a:spLocks/>
                </p:cNvSpPr>
                <p:nvPr/>
              </p:nvSpPr>
              <p:spPr bwMode="auto">
                <a:xfrm>
                  <a:off x="6296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1" name="Freeform 47"/>
                <p:cNvSpPr>
                  <a:spLocks/>
                </p:cNvSpPr>
                <p:nvPr/>
              </p:nvSpPr>
              <p:spPr bwMode="auto">
                <a:xfrm>
                  <a:off x="5960" y="86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2" name="Freeform 48"/>
                <p:cNvSpPr>
                  <a:spLocks/>
                </p:cNvSpPr>
                <p:nvPr/>
              </p:nvSpPr>
              <p:spPr bwMode="auto">
                <a:xfrm>
                  <a:off x="5832" y="8708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3" name="Freeform 49"/>
                <p:cNvSpPr>
                  <a:spLocks/>
                </p:cNvSpPr>
                <p:nvPr/>
              </p:nvSpPr>
              <p:spPr bwMode="auto">
                <a:xfrm>
                  <a:off x="5720" y="874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4" name="Freeform 50"/>
                <p:cNvSpPr>
                  <a:spLocks/>
                </p:cNvSpPr>
                <p:nvPr/>
              </p:nvSpPr>
              <p:spPr bwMode="auto">
                <a:xfrm>
                  <a:off x="5496" y="8804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16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5" name="Freeform 51"/>
                <p:cNvSpPr>
                  <a:spLocks/>
                </p:cNvSpPr>
                <p:nvPr/>
              </p:nvSpPr>
              <p:spPr bwMode="auto">
                <a:xfrm>
                  <a:off x="5336" y="883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6" name="Freeform 52"/>
                <p:cNvSpPr>
                  <a:spLocks/>
                </p:cNvSpPr>
                <p:nvPr/>
              </p:nvSpPr>
              <p:spPr bwMode="auto">
                <a:xfrm>
                  <a:off x="5080" y="8772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" h="1">
                      <a:moveTo>
                        <a:pt x="32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7" name="Freeform 53"/>
                <p:cNvSpPr>
                  <a:spLocks/>
                </p:cNvSpPr>
                <p:nvPr/>
              </p:nvSpPr>
              <p:spPr bwMode="auto">
                <a:xfrm>
                  <a:off x="4568" y="864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8" name="Freeform 54"/>
                <p:cNvSpPr>
                  <a:spLocks/>
                </p:cNvSpPr>
                <p:nvPr/>
              </p:nvSpPr>
              <p:spPr bwMode="auto">
                <a:xfrm>
                  <a:off x="4248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9" name="Freeform 55"/>
                <p:cNvSpPr>
                  <a:spLocks/>
                </p:cNvSpPr>
                <p:nvPr/>
              </p:nvSpPr>
              <p:spPr bwMode="auto">
                <a:xfrm>
                  <a:off x="4232" y="8004"/>
                  <a:ext cx="1" cy="3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33">
                      <a:moveTo>
                        <a:pt x="0" y="32"/>
                      </a:move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0" name="Freeform 56"/>
                <p:cNvSpPr>
                  <a:spLocks/>
                </p:cNvSpPr>
                <p:nvPr/>
              </p:nvSpPr>
              <p:spPr bwMode="auto">
                <a:xfrm>
                  <a:off x="4264" y="78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1" name="Freeform 57"/>
                <p:cNvSpPr>
                  <a:spLocks/>
                </p:cNvSpPr>
                <p:nvPr/>
              </p:nvSpPr>
              <p:spPr bwMode="auto">
                <a:xfrm>
                  <a:off x="4472" y="754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2" name="Freeform 58"/>
                <p:cNvSpPr>
                  <a:spLocks/>
                </p:cNvSpPr>
                <p:nvPr/>
              </p:nvSpPr>
              <p:spPr bwMode="auto">
                <a:xfrm>
                  <a:off x="4504" y="746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3" name="Freeform 59"/>
                <p:cNvSpPr>
                  <a:spLocks/>
                </p:cNvSpPr>
                <p:nvPr/>
              </p:nvSpPr>
              <p:spPr bwMode="auto">
                <a:xfrm>
                  <a:off x="4616" y="736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4" name="Freeform 60"/>
                <p:cNvSpPr>
                  <a:spLocks/>
                </p:cNvSpPr>
                <p:nvPr/>
              </p:nvSpPr>
              <p:spPr bwMode="auto">
                <a:xfrm>
                  <a:off x="4728" y="7236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5" name="Freeform 61"/>
                <p:cNvSpPr>
                  <a:spLocks/>
                </p:cNvSpPr>
                <p:nvPr/>
              </p:nvSpPr>
              <p:spPr bwMode="auto">
                <a:xfrm>
                  <a:off x="4888" y="7156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6" name="Freeform 62"/>
                <p:cNvSpPr>
                  <a:spLocks/>
                </p:cNvSpPr>
                <p:nvPr/>
              </p:nvSpPr>
              <p:spPr bwMode="auto">
                <a:xfrm>
                  <a:off x="5000" y="714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7" name="Freeform 63"/>
                <p:cNvSpPr>
                  <a:spLocks/>
                </p:cNvSpPr>
                <p:nvPr/>
              </p:nvSpPr>
              <p:spPr bwMode="auto">
                <a:xfrm>
                  <a:off x="5544" y="70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8" name="Freeform 64"/>
                <p:cNvSpPr>
                  <a:spLocks/>
                </p:cNvSpPr>
                <p:nvPr/>
              </p:nvSpPr>
              <p:spPr bwMode="auto">
                <a:xfrm>
                  <a:off x="5608" y="7028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9" name="Freeform 65"/>
                <p:cNvSpPr>
                  <a:spLocks/>
                </p:cNvSpPr>
                <p:nvPr/>
              </p:nvSpPr>
              <p:spPr bwMode="auto">
                <a:xfrm>
                  <a:off x="5480" y="7044"/>
                  <a:ext cx="49" cy="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0" name="Freeform 66"/>
                <p:cNvSpPr>
                  <a:spLocks/>
                </p:cNvSpPr>
                <p:nvPr/>
              </p:nvSpPr>
              <p:spPr bwMode="auto">
                <a:xfrm>
                  <a:off x="5416" y="707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1" name="Freeform 67"/>
                <p:cNvSpPr>
                  <a:spLocks/>
                </p:cNvSpPr>
                <p:nvPr/>
              </p:nvSpPr>
              <p:spPr bwMode="auto">
                <a:xfrm>
                  <a:off x="4584" y="8532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16"/>
                    </a:cxn>
                    <a:cxn ang="0">
                      <a:pos x="32" y="16"/>
                    </a:cxn>
                  </a:cxnLst>
                  <a:rect l="0" t="0" r="r" b="b"/>
                  <a:pathLst>
                    <a:path w="33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12" name="Group 68"/>
            <p:cNvGrpSpPr>
              <a:grpSpLocks/>
            </p:cNvGrpSpPr>
            <p:nvPr/>
          </p:nvGrpSpPr>
          <p:grpSpPr bwMode="auto">
            <a:xfrm>
              <a:off x="2784" y="2688"/>
              <a:ext cx="1520" cy="1521"/>
              <a:chOff x="5329" y="9223"/>
              <a:chExt cx="3801" cy="3801"/>
            </a:xfrm>
          </p:grpSpPr>
          <p:grpSp>
            <p:nvGrpSpPr>
              <p:cNvPr id="6213" name="Group 69"/>
              <p:cNvGrpSpPr>
                <a:grpSpLocks/>
              </p:cNvGrpSpPr>
              <p:nvPr/>
            </p:nvGrpSpPr>
            <p:grpSpPr bwMode="auto">
              <a:xfrm>
                <a:off x="6506" y="9223"/>
                <a:ext cx="1448" cy="3801"/>
                <a:chOff x="6506" y="9223"/>
                <a:chExt cx="1448" cy="3801"/>
              </a:xfrm>
            </p:grpSpPr>
            <p:grpSp>
              <p:nvGrpSpPr>
                <p:cNvPr id="6214" name="Group 70"/>
                <p:cNvGrpSpPr>
                  <a:grpSpLocks/>
                </p:cNvGrpSpPr>
                <p:nvPr/>
              </p:nvGrpSpPr>
              <p:grpSpPr bwMode="auto">
                <a:xfrm>
                  <a:off x="6868" y="9223"/>
                  <a:ext cx="1086" cy="1267"/>
                  <a:chOff x="7411" y="12843"/>
                  <a:chExt cx="1086" cy="1267"/>
                </a:xfrm>
              </p:grpSpPr>
              <p:sp>
                <p:nvSpPr>
                  <p:cNvPr id="6215" name="Line 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11" y="12843"/>
                    <a:ext cx="362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6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7411" y="13386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7" name="Line 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35" y="12843"/>
                    <a:ext cx="362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18" name="Line 74"/>
                  <p:cNvSpPr>
                    <a:spLocks noChangeShapeType="1"/>
                  </p:cNvSpPr>
                  <p:nvPr/>
                </p:nvSpPr>
                <p:spPr bwMode="auto">
                  <a:xfrm>
                    <a:off x="7773" y="13386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19" name="Group 75"/>
                <p:cNvGrpSpPr>
                  <a:grpSpLocks/>
                </p:cNvGrpSpPr>
                <p:nvPr/>
              </p:nvGrpSpPr>
              <p:grpSpPr bwMode="auto">
                <a:xfrm rot="-10800000">
                  <a:off x="6506" y="11757"/>
                  <a:ext cx="1086" cy="1267"/>
                  <a:chOff x="7411" y="12843"/>
                  <a:chExt cx="1086" cy="1267"/>
                </a:xfrm>
              </p:grpSpPr>
              <p:sp>
                <p:nvSpPr>
                  <p:cNvPr id="6220" name="Line 7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411" y="12843"/>
                    <a:ext cx="362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1" name="Line 77"/>
                  <p:cNvSpPr>
                    <a:spLocks noChangeShapeType="1"/>
                  </p:cNvSpPr>
                  <p:nvPr/>
                </p:nvSpPr>
                <p:spPr bwMode="auto">
                  <a:xfrm>
                    <a:off x="7411" y="13386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2" name="Line 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135" y="12843"/>
                    <a:ext cx="362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23" name="Line 79"/>
                  <p:cNvSpPr>
                    <a:spLocks noChangeShapeType="1"/>
                  </p:cNvSpPr>
                  <p:nvPr/>
                </p:nvSpPr>
                <p:spPr bwMode="auto">
                  <a:xfrm>
                    <a:off x="7773" y="13386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224" name="Group 80"/>
              <p:cNvGrpSpPr>
                <a:grpSpLocks/>
              </p:cNvGrpSpPr>
              <p:nvPr/>
            </p:nvGrpSpPr>
            <p:grpSpPr bwMode="auto">
              <a:xfrm>
                <a:off x="5329" y="10128"/>
                <a:ext cx="3801" cy="1969"/>
                <a:chOff x="5329" y="10128"/>
                <a:chExt cx="3801" cy="1969"/>
              </a:xfrm>
            </p:grpSpPr>
            <p:grpSp>
              <p:nvGrpSpPr>
                <p:cNvPr id="6225" name="Group 81"/>
                <p:cNvGrpSpPr>
                  <a:grpSpLocks/>
                </p:cNvGrpSpPr>
                <p:nvPr/>
              </p:nvGrpSpPr>
              <p:grpSpPr bwMode="auto">
                <a:xfrm rot="2803283">
                  <a:off x="6506" y="9223"/>
                  <a:ext cx="1448" cy="3801"/>
                  <a:chOff x="6506" y="9223"/>
                  <a:chExt cx="1448" cy="3801"/>
                </a:xfrm>
              </p:grpSpPr>
              <p:grpSp>
                <p:nvGrpSpPr>
                  <p:cNvPr id="6226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6868" y="9223"/>
                    <a:ext cx="1086" cy="1267"/>
                    <a:chOff x="7411" y="12843"/>
                    <a:chExt cx="1086" cy="1267"/>
                  </a:xfrm>
                </p:grpSpPr>
                <p:sp>
                  <p:nvSpPr>
                    <p:cNvPr id="6227" name="Line 8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411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8" name="Line 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11" y="13386"/>
                      <a:ext cx="724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29" name="Line 8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135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0" name="Line 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773" y="13386"/>
                      <a:ext cx="0" cy="7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31" name="Group 87"/>
                  <p:cNvGrpSpPr>
                    <a:grpSpLocks/>
                  </p:cNvGrpSpPr>
                  <p:nvPr/>
                </p:nvGrpSpPr>
                <p:grpSpPr bwMode="auto">
                  <a:xfrm rot="-10800000">
                    <a:off x="6506" y="11757"/>
                    <a:ext cx="1086" cy="1267"/>
                    <a:chOff x="7411" y="12843"/>
                    <a:chExt cx="1086" cy="1267"/>
                  </a:xfrm>
                </p:grpSpPr>
                <p:sp>
                  <p:nvSpPr>
                    <p:cNvPr id="6232" name="Line 8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411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3" name="Line 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11" y="13386"/>
                      <a:ext cx="724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4" name="Line 9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135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5" name="Line 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773" y="13386"/>
                      <a:ext cx="0" cy="7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236" name="Group 92"/>
                <p:cNvGrpSpPr>
                  <a:grpSpLocks/>
                </p:cNvGrpSpPr>
                <p:nvPr/>
              </p:nvGrpSpPr>
              <p:grpSpPr bwMode="auto">
                <a:xfrm rot="7149445">
                  <a:off x="6506" y="9223"/>
                  <a:ext cx="1448" cy="3801"/>
                  <a:chOff x="6506" y="9223"/>
                  <a:chExt cx="1448" cy="3801"/>
                </a:xfrm>
              </p:grpSpPr>
              <p:grpSp>
                <p:nvGrpSpPr>
                  <p:cNvPr id="6237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6868" y="9223"/>
                    <a:ext cx="1086" cy="1267"/>
                    <a:chOff x="7411" y="12843"/>
                    <a:chExt cx="1086" cy="1267"/>
                  </a:xfrm>
                </p:grpSpPr>
                <p:sp>
                  <p:nvSpPr>
                    <p:cNvPr id="6238" name="Line 9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411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39" name="Line 9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11" y="13386"/>
                      <a:ext cx="724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0" name="Line 96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135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1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773" y="13386"/>
                      <a:ext cx="0" cy="7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42" name="Group 98"/>
                  <p:cNvGrpSpPr>
                    <a:grpSpLocks/>
                  </p:cNvGrpSpPr>
                  <p:nvPr/>
                </p:nvGrpSpPr>
                <p:grpSpPr bwMode="auto">
                  <a:xfrm rot="-10800000">
                    <a:off x="6506" y="11757"/>
                    <a:ext cx="1086" cy="1267"/>
                    <a:chOff x="7411" y="12843"/>
                    <a:chExt cx="1086" cy="1267"/>
                  </a:xfrm>
                </p:grpSpPr>
                <p:sp>
                  <p:nvSpPr>
                    <p:cNvPr id="6243" name="Line 9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7411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4" name="Line 10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11" y="13386"/>
                      <a:ext cx="724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5" name="Line 10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8135" y="12843"/>
                      <a:ext cx="362" cy="543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46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773" y="13386"/>
                      <a:ext cx="0" cy="72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FF00FF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6247" name="Group 103"/>
                <p:cNvGrpSpPr>
                  <a:grpSpLocks/>
                </p:cNvGrpSpPr>
                <p:nvPr/>
              </p:nvGrpSpPr>
              <p:grpSpPr bwMode="auto">
                <a:xfrm>
                  <a:off x="5963" y="10128"/>
                  <a:ext cx="2257" cy="1969"/>
                  <a:chOff x="4168" y="6952"/>
                  <a:chExt cx="2257" cy="1969"/>
                </a:xfrm>
              </p:grpSpPr>
              <p:sp>
                <p:nvSpPr>
                  <p:cNvPr id="6248" name="Freeform 104"/>
                  <p:cNvSpPr>
                    <a:spLocks/>
                  </p:cNvSpPr>
                  <p:nvPr/>
                </p:nvSpPr>
                <p:spPr bwMode="auto">
                  <a:xfrm>
                    <a:off x="4168" y="6952"/>
                    <a:ext cx="2257" cy="1969"/>
                  </a:xfrm>
                  <a:custGeom>
                    <a:avLst/>
                    <a:gdLst/>
                    <a:ahLst/>
                    <a:cxnLst>
                      <a:cxn ang="0">
                        <a:pos x="960" y="80"/>
                      </a:cxn>
                      <a:cxn ang="0">
                        <a:pos x="816" y="128"/>
                      </a:cxn>
                      <a:cxn ang="0">
                        <a:pos x="656" y="208"/>
                      </a:cxn>
                      <a:cxn ang="0">
                        <a:pos x="480" y="304"/>
                      </a:cxn>
                      <a:cxn ang="0">
                        <a:pos x="320" y="448"/>
                      </a:cxn>
                      <a:cxn ang="0">
                        <a:pos x="176" y="592"/>
                      </a:cxn>
                      <a:cxn ang="0">
                        <a:pos x="80" y="736"/>
                      </a:cxn>
                      <a:cxn ang="0">
                        <a:pos x="16" y="912"/>
                      </a:cxn>
                      <a:cxn ang="0">
                        <a:pos x="0" y="1072"/>
                      </a:cxn>
                      <a:cxn ang="0">
                        <a:pos x="16" y="1248"/>
                      </a:cxn>
                      <a:cxn ang="0">
                        <a:pos x="48" y="1392"/>
                      </a:cxn>
                      <a:cxn ang="0">
                        <a:pos x="128" y="1552"/>
                      </a:cxn>
                      <a:cxn ang="0">
                        <a:pos x="240" y="1664"/>
                      </a:cxn>
                      <a:cxn ang="0">
                        <a:pos x="384" y="1760"/>
                      </a:cxn>
                      <a:cxn ang="0">
                        <a:pos x="544" y="1856"/>
                      </a:cxn>
                      <a:cxn ang="0">
                        <a:pos x="704" y="1920"/>
                      </a:cxn>
                      <a:cxn ang="0">
                        <a:pos x="880" y="1952"/>
                      </a:cxn>
                      <a:cxn ang="0">
                        <a:pos x="1056" y="1968"/>
                      </a:cxn>
                      <a:cxn ang="0">
                        <a:pos x="1200" y="1968"/>
                      </a:cxn>
                      <a:cxn ang="0">
                        <a:pos x="1328" y="1968"/>
                      </a:cxn>
                      <a:cxn ang="0">
                        <a:pos x="1440" y="1968"/>
                      </a:cxn>
                      <a:cxn ang="0">
                        <a:pos x="1568" y="1936"/>
                      </a:cxn>
                      <a:cxn ang="0">
                        <a:pos x="1696" y="1888"/>
                      </a:cxn>
                      <a:cxn ang="0">
                        <a:pos x="1824" y="1840"/>
                      </a:cxn>
                      <a:cxn ang="0">
                        <a:pos x="1920" y="1776"/>
                      </a:cxn>
                      <a:cxn ang="0">
                        <a:pos x="2016" y="1696"/>
                      </a:cxn>
                      <a:cxn ang="0">
                        <a:pos x="2112" y="1584"/>
                      </a:cxn>
                      <a:cxn ang="0">
                        <a:pos x="2176" y="1456"/>
                      </a:cxn>
                      <a:cxn ang="0">
                        <a:pos x="2240" y="1344"/>
                      </a:cxn>
                      <a:cxn ang="0">
                        <a:pos x="2256" y="1248"/>
                      </a:cxn>
                      <a:cxn ang="0">
                        <a:pos x="2256" y="1152"/>
                      </a:cxn>
                      <a:cxn ang="0">
                        <a:pos x="2240" y="1040"/>
                      </a:cxn>
                      <a:cxn ang="0">
                        <a:pos x="2224" y="944"/>
                      </a:cxn>
                      <a:cxn ang="0">
                        <a:pos x="2208" y="864"/>
                      </a:cxn>
                      <a:cxn ang="0">
                        <a:pos x="2192" y="784"/>
                      </a:cxn>
                      <a:cxn ang="0">
                        <a:pos x="2160" y="688"/>
                      </a:cxn>
                      <a:cxn ang="0">
                        <a:pos x="2128" y="592"/>
                      </a:cxn>
                      <a:cxn ang="0">
                        <a:pos x="2096" y="496"/>
                      </a:cxn>
                      <a:cxn ang="0">
                        <a:pos x="2064" y="416"/>
                      </a:cxn>
                      <a:cxn ang="0">
                        <a:pos x="2016" y="336"/>
                      </a:cxn>
                      <a:cxn ang="0">
                        <a:pos x="1936" y="240"/>
                      </a:cxn>
                      <a:cxn ang="0">
                        <a:pos x="1872" y="160"/>
                      </a:cxn>
                      <a:cxn ang="0">
                        <a:pos x="1808" y="112"/>
                      </a:cxn>
                      <a:cxn ang="0">
                        <a:pos x="1728" y="64"/>
                      </a:cxn>
                      <a:cxn ang="0">
                        <a:pos x="1648" y="32"/>
                      </a:cxn>
                      <a:cxn ang="0">
                        <a:pos x="1568" y="16"/>
                      </a:cxn>
                      <a:cxn ang="0">
                        <a:pos x="1488" y="16"/>
                      </a:cxn>
                      <a:cxn ang="0">
                        <a:pos x="1408" y="16"/>
                      </a:cxn>
                      <a:cxn ang="0">
                        <a:pos x="1344" y="0"/>
                      </a:cxn>
                      <a:cxn ang="0">
                        <a:pos x="1280" y="16"/>
                      </a:cxn>
                      <a:cxn ang="0">
                        <a:pos x="1200" y="32"/>
                      </a:cxn>
                      <a:cxn ang="0">
                        <a:pos x="1120" y="48"/>
                      </a:cxn>
                      <a:cxn ang="0">
                        <a:pos x="1072" y="48"/>
                      </a:cxn>
                      <a:cxn ang="0">
                        <a:pos x="1008" y="48"/>
                      </a:cxn>
                    </a:cxnLst>
                    <a:rect l="0" t="0" r="r" b="b"/>
                    <a:pathLst>
                      <a:path w="2257" h="1969">
                        <a:moveTo>
                          <a:pt x="1024" y="48"/>
                        </a:moveTo>
                        <a:lnTo>
                          <a:pt x="1008" y="48"/>
                        </a:lnTo>
                        <a:lnTo>
                          <a:pt x="992" y="64"/>
                        </a:lnTo>
                        <a:lnTo>
                          <a:pt x="976" y="64"/>
                        </a:lnTo>
                        <a:lnTo>
                          <a:pt x="960" y="80"/>
                        </a:lnTo>
                        <a:lnTo>
                          <a:pt x="928" y="80"/>
                        </a:lnTo>
                        <a:lnTo>
                          <a:pt x="896" y="96"/>
                        </a:lnTo>
                        <a:lnTo>
                          <a:pt x="880" y="96"/>
                        </a:lnTo>
                        <a:lnTo>
                          <a:pt x="848" y="112"/>
                        </a:lnTo>
                        <a:lnTo>
                          <a:pt x="816" y="128"/>
                        </a:lnTo>
                        <a:lnTo>
                          <a:pt x="784" y="144"/>
                        </a:lnTo>
                        <a:lnTo>
                          <a:pt x="752" y="144"/>
                        </a:lnTo>
                        <a:lnTo>
                          <a:pt x="720" y="160"/>
                        </a:lnTo>
                        <a:lnTo>
                          <a:pt x="688" y="192"/>
                        </a:lnTo>
                        <a:lnTo>
                          <a:pt x="656" y="208"/>
                        </a:lnTo>
                        <a:lnTo>
                          <a:pt x="624" y="224"/>
                        </a:lnTo>
                        <a:lnTo>
                          <a:pt x="576" y="240"/>
                        </a:lnTo>
                        <a:lnTo>
                          <a:pt x="544" y="256"/>
                        </a:lnTo>
                        <a:lnTo>
                          <a:pt x="512" y="288"/>
                        </a:lnTo>
                        <a:lnTo>
                          <a:pt x="480" y="304"/>
                        </a:lnTo>
                        <a:lnTo>
                          <a:pt x="448" y="336"/>
                        </a:lnTo>
                        <a:lnTo>
                          <a:pt x="416" y="352"/>
                        </a:lnTo>
                        <a:lnTo>
                          <a:pt x="384" y="384"/>
                        </a:lnTo>
                        <a:lnTo>
                          <a:pt x="352" y="416"/>
                        </a:lnTo>
                        <a:lnTo>
                          <a:pt x="320" y="448"/>
                        </a:lnTo>
                        <a:lnTo>
                          <a:pt x="288" y="464"/>
                        </a:lnTo>
                        <a:lnTo>
                          <a:pt x="272" y="496"/>
                        </a:lnTo>
                        <a:lnTo>
                          <a:pt x="240" y="528"/>
                        </a:lnTo>
                        <a:lnTo>
                          <a:pt x="208" y="560"/>
                        </a:lnTo>
                        <a:lnTo>
                          <a:pt x="176" y="592"/>
                        </a:lnTo>
                        <a:lnTo>
                          <a:pt x="160" y="624"/>
                        </a:lnTo>
                        <a:lnTo>
                          <a:pt x="128" y="656"/>
                        </a:lnTo>
                        <a:lnTo>
                          <a:pt x="112" y="688"/>
                        </a:lnTo>
                        <a:lnTo>
                          <a:pt x="96" y="720"/>
                        </a:lnTo>
                        <a:lnTo>
                          <a:pt x="80" y="736"/>
                        </a:lnTo>
                        <a:lnTo>
                          <a:pt x="64" y="768"/>
                        </a:lnTo>
                        <a:lnTo>
                          <a:pt x="48" y="800"/>
                        </a:lnTo>
                        <a:lnTo>
                          <a:pt x="32" y="832"/>
                        </a:lnTo>
                        <a:lnTo>
                          <a:pt x="32" y="864"/>
                        </a:lnTo>
                        <a:lnTo>
                          <a:pt x="16" y="912"/>
                        </a:lnTo>
                        <a:lnTo>
                          <a:pt x="16" y="944"/>
                        </a:lnTo>
                        <a:lnTo>
                          <a:pt x="16" y="976"/>
                        </a:lnTo>
                        <a:lnTo>
                          <a:pt x="0" y="1008"/>
                        </a:lnTo>
                        <a:lnTo>
                          <a:pt x="0" y="1040"/>
                        </a:lnTo>
                        <a:lnTo>
                          <a:pt x="0" y="1072"/>
                        </a:lnTo>
                        <a:lnTo>
                          <a:pt x="0" y="1104"/>
                        </a:lnTo>
                        <a:lnTo>
                          <a:pt x="0" y="1152"/>
                        </a:lnTo>
                        <a:lnTo>
                          <a:pt x="0" y="1184"/>
                        </a:lnTo>
                        <a:lnTo>
                          <a:pt x="0" y="1216"/>
                        </a:lnTo>
                        <a:lnTo>
                          <a:pt x="16" y="1248"/>
                        </a:lnTo>
                        <a:lnTo>
                          <a:pt x="16" y="1280"/>
                        </a:lnTo>
                        <a:lnTo>
                          <a:pt x="16" y="1312"/>
                        </a:lnTo>
                        <a:lnTo>
                          <a:pt x="32" y="1344"/>
                        </a:lnTo>
                        <a:lnTo>
                          <a:pt x="32" y="1376"/>
                        </a:lnTo>
                        <a:lnTo>
                          <a:pt x="48" y="1392"/>
                        </a:lnTo>
                        <a:lnTo>
                          <a:pt x="48" y="1424"/>
                        </a:lnTo>
                        <a:lnTo>
                          <a:pt x="64" y="1456"/>
                        </a:lnTo>
                        <a:lnTo>
                          <a:pt x="80" y="1488"/>
                        </a:lnTo>
                        <a:lnTo>
                          <a:pt x="96" y="1520"/>
                        </a:lnTo>
                        <a:lnTo>
                          <a:pt x="128" y="1552"/>
                        </a:lnTo>
                        <a:lnTo>
                          <a:pt x="144" y="1568"/>
                        </a:lnTo>
                        <a:lnTo>
                          <a:pt x="176" y="1600"/>
                        </a:lnTo>
                        <a:lnTo>
                          <a:pt x="192" y="1616"/>
                        </a:lnTo>
                        <a:lnTo>
                          <a:pt x="224" y="1648"/>
                        </a:lnTo>
                        <a:lnTo>
                          <a:pt x="240" y="1664"/>
                        </a:lnTo>
                        <a:lnTo>
                          <a:pt x="272" y="1680"/>
                        </a:lnTo>
                        <a:lnTo>
                          <a:pt x="304" y="1712"/>
                        </a:lnTo>
                        <a:lnTo>
                          <a:pt x="320" y="1728"/>
                        </a:lnTo>
                        <a:lnTo>
                          <a:pt x="352" y="1744"/>
                        </a:lnTo>
                        <a:lnTo>
                          <a:pt x="384" y="1760"/>
                        </a:lnTo>
                        <a:lnTo>
                          <a:pt x="416" y="1776"/>
                        </a:lnTo>
                        <a:lnTo>
                          <a:pt x="448" y="1792"/>
                        </a:lnTo>
                        <a:lnTo>
                          <a:pt x="480" y="1808"/>
                        </a:lnTo>
                        <a:lnTo>
                          <a:pt x="512" y="1840"/>
                        </a:lnTo>
                        <a:lnTo>
                          <a:pt x="544" y="1856"/>
                        </a:lnTo>
                        <a:lnTo>
                          <a:pt x="576" y="1872"/>
                        </a:lnTo>
                        <a:lnTo>
                          <a:pt x="608" y="1888"/>
                        </a:lnTo>
                        <a:lnTo>
                          <a:pt x="640" y="1888"/>
                        </a:lnTo>
                        <a:lnTo>
                          <a:pt x="672" y="1904"/>
                        </a:lnTo>
                        <a:lnTo>
                          <a:pt x="704" y="1920"/>
                        </a:lnTo>
                        <a:lnTo>
                          <a:pt x="752" y="1920"/>
                        </a:lnTo>
                        <a:lnTo>
                          <a:pt x="784" y="1936"/>
                        </a:lnTo>
                        <a:lnTo>
                          <a:pt x="816" y="1936"/>
                        </a:lnTo>
                        <a:lnTo>
                          <a:pt x="848" y="1952"/>
                        </a:lnTo>
                        <a:lnTo>
                          <a:pt x="880" y="1952"/>
                        </a:lnTo>
                        <a:lnTo>
                          <a:pt x="928" y="1952"/>
                        </a:lnTo>
                        <a:lnTo>
                          <a:pt x="960" y="1952"/>
                        </a:lnTo>
                        <a:lnTo>
                          <a:pt x="992" y="1968"/>
                        </a:lnTo>
                        <a:lnTo>
                          <a:pt x="1024" y="1968"/>
                        </a:lnTo>
                        <a:lnTo>
                          <a:pt x="1056" y="1968"/>
                        </a:lnTo>
                        <a:lnTo>
                          <a:pt x="1088" y="1968"/>
                        </a:lnTo>
                        <a:lnTo>
                          <a:pt x="1104" y="1968"/>
                        </a:lnTo>
                        <a:lnTo>
                          <a:pt x="1136" y="1968"/>
                        </a:lnTo>
                        <a:lnTo>
                          <a:pt x="1168" y="1968"/>
                        </a:lnTo>
                        <a:lnTo>
                          <a:pt x="1200" y="1968"/>
                        </a:lnTo>
                        <a:lnTo>
                          <a:pt x="1232" y="1968"/>
                        </a:lnTo>
                        <a:lnTo>
                          <a:pt x="1248" y="1968"/>
                        </a:lnTo>
                        <a:lnTo>
                          <a:pt x="1280" y="1968"/>
                        </a:lnTo>
                        <a:lnTo>
                          <a:pt x="1296" y="1968"/>
                        </a:lnTo>
                        <a:lnTo>
                          <a:pt x="1328" y="1968"/>
                        </a:lnTo>
                        <a:lnTo>
                          <a:pt x="1344" y="1968"/>
                        </a:lnTo>
                        <a:lnTo>
                          <a:pt x="1376" y="1968"/>
                        </a:lnTo>
                        <a:lnTo>
                          <a:pt x="1392" y="1968"/>
                        </a:lnTo>
                        <a:lnTo>
                          <a:pt x="1424" y="1968"/>
                        </a:lnTo>
                        <a:lnTo>
                          <a:pt x="1440" y="1968"/>
                        </a:lnTo>
                        <a:lnTo>
                          <a:pt x="1472" y="1952"/>
                        </a:lnTo>
                        <a:lnTo>
                          <a:pt x="1488" y="1952"/>
                        </a:lnTo>
                        <a:lnTo>
                          <a:pt x="1520" y="1952"/>
                        </a:lnTo>
                        <a:lnTo>
                          <a:pt x="1536" y="1936"/>
                        </a:lnTo>
                        <a:lnTo>
                          <a:pt x="1568" y="1936"/>
                        </a:lnTo>
                        <a:lnTo>
                          <a:pt x="1584" y="1920"/>
                        </a:lnTo>
                        <a:lnTo>
                          <a:pt x="1616" y="1920"/>
                        </a:lnTo>
                        <a:lnTo>
                          <a:pt x="1632" y="1904"/>
                        </a:lnTo>
                        <a:lnTo>
                          <a:pt x="1664" y="1904"/>
                        </a:lnTo>
                        <a:lnTo>
                          <a:pt x="1696" y="1888"/>
                        </a:lnTo>
                        <a:lnTo>
                          <a:pt x="1712" y="1888"/>
                        </a:lnTo>
                        <a:lnTo>
                          <a:pt x="1744" y="1872"/>
                        </a:lnTo>
                        <a:lnTo>
                          <a:pt x="1776" y="1856"/>
                        </a:lnTo>
                        <a:lnTo>
                          <a:pt x="1792" y="1856"/>
                        </a:lnTo>
                        <a:lnTo>
                          <a:pt x="1824" y="1840"/>
                        </a:lnTo>
                        <a:lnTo>
                          <a:pt x="1840" y="1824"/>
                        </a:lnTo>
                        <a:lnTo>
                          <a:pt x="1856" y="1824"/>
                        </a:lnTo>
                        <a:lnTo>
                          <a:pt x="1888" y="1808"/>
                        </a:lnTo>
                        <a:lnTo>
                          <a:pt x="1904" y="1792"/>
                        </a:lnTo>
                        <a:lnTo>
                          <a:pt x="1920" y="1776"/>
                        </a:lnTo>
                        <a:lnTo>
                          <a:pt x="1936" y="1760"/>
                        </a:lnTo>
                        <a:lnTo>
                          <a:pt x="1968" y="1760"/>
                        </a:lnTo>
                        <a:lnTo>
                          <a:pt x="1984" y="1744"/>
                        </a:lnTo>
                        <a:lnTo>
                          <a:pt x="2000" y="1728"/>
                        </a:lnTo>
                        <a:lnTo>
                          <a:pt x="2016" y="1696"/>
                        </a:lnTo>
                        <a:lnTo>
                          <a:pt x="2032" y="1680"/>
                        </a:lnTo>
                        <a:lnTo>
                          <a:pt x="2048" y="1664"/>
                        </a:lnTo>
                        <a:lnTo>
                          <a:pt x="2080" y="1632"/>
                        </a:lnTo>
                        <a:lnTo>
                          <a:pt x="2096" y="1616"/>
                        </a:lnTo>
                        <a:lnTo>
                          <a:pt x="2112" y="1584"/>
                        </a:lnTo>
                        <a:lnTo>
                          <a:pt x="2128" y="1568"/>
                        </a:lnTo>
                        <a:lnTo>
                          <a:pt x="2144" y="1536"/>
                        </a:lnTo>
                        <a:lnTo>
                          <a:pt x="2160" y="1504"/>
                        </a:lnTo>
                        <a:lnTo>
                          <a:pt x="2160" y="1488"/>
                        </a:lnTo>
                        <a:lnTo>
                          <a:pt x="2176" y="1456"/>
                        </a:lnTo>
                        <a:lnTo>
                          <a:pt x="2192" y="1440"/>
                        </a:lnTo>
                        <a:lnTo>
                          <a:pt x="2208" y="1408"/>
                        </a:lnTo>
                        <a:lnTo>
                          <a:pt x="2224" y="1392"/>
                        </a:lnTo>
                        <a:lnTo>
                          <a:pt x="2224" y="1360"/>
                        </a:lnTo>
                        <a:lnTo>
                          <a:pt x="2240" y="1344"/>
                        </a:lnTo>
                        <a:lnTo>
                          <a:pt x="2240" y="1328"/>
                        </a:lnTo>
                        <a:lnTo>
                          <a:pt x="2256" y="1312"/>
                        </a:lnTo>
                        <a:lnTo>
                          <a:pt x="2256" y="1296"/>
                        </a:lnTo>
                        <a:lnTo>
                          <a:pt x="2256" y="1264"/>
                        </a:lnTo>
                        <a:lnTo>
                          <a:pt x="2256" y="1248"/>
                        </a:lnTo>
                        <a:lnTo>
                          <a:pt x="2256" y="1232"/>
                        </a:lnTo>
                        <a:lnTo>
                          <a:pt x="2256" y="1200"/>
                        </a:lnTo>
                        <a:lnTo>
                          <a:pt x="2256" y="1184"/>
                        </a:lnTo>
                        <a:lnTo>
                          <a:pt x="2256" y="1168"/>
                        </a:lnTo>
                        <a:lnTo>
                          <a:pt x="2256" y="1152"/>
                        </a:lnTo>
                        <a:lnTo>
                          <a:pt x="2240" y="1120"/>
                        </a:lnTo>
                        <a:lnTo>
                          <a:pt x="2240" y="1104"/>
                        </a:lnTo>
                        <a:lnTo>
                          <a:pt x="2240" y="1088"/>
                        </a:lnTo>
                        <a:lnTo>
                          <a:pt x="2240" y="1056"/>
                        </a:lnTo>
                        <a:lnTo>
                          <a:pt x="2240" y="1040"/>
                        </a:lnTo>
                        <a:lnTo>
                          <a:pt x="2240" y="1024"/>
                        </a:lnTo>
                        <a:lnTo>
                          <a:pt x="2224" y="992"/>
                        </a:lnTo>
                        <a:lnTo>
                          <a:pt x="2224" y="976"/>
                        </a:lnTo>
                        <a:lnTo>
                          <a:pt x="2224" y="960"/>
                        </a:lnTo>
                        <a:lnTo>
                          <a:pt x="2224" y="944"/>
                        </a:lnTo>
                        <a:lnTo>
                          <a:pt x="2208" y="928"/>
                        </a:lnTo>
                        <a:lnTo>
                          <a:pt x="2208" y="912"/>
                        </a:lnTo>
                        <a:lnTo>
                          <a:pt x="2208" y="896"/>
                        </a:lnTo>
                        <a:lnTo>
                          <a:pt x="2208" y="880"/>
                        </a:lnTo>
                        <a:lnTo>
                          <a:pt x="2208" y="864"/>
                        </a:lnTo>
                        <a:lnTo>
                          <a:pt x="2192" y="848"/>
                        </a:lnTo>
                        <a:lnTo>
                          <a:pt x="2192" y="832"/>
                        </a:lnTo>
                        <a:lnTo>
                          <a:pt x="2192" y="816"/>
                        </a:lnTo>
                        <a:lnTo>
                          <a:pt x="2192" y="800"/>
                        </a:lnTo>
                        <a:lnTo>
                          <a:pt x="2192" y="784"/>
                        </a:lnTo>
                        <a:lnTo>
                          <a:pt x="2176" y="768"/>
                        </a:lnTo>
                        <a:lnTo>
                          <a:pt x="2176" y="752"/>
                        </a:lnTo>
                        <a:lnTo>
                          <a:pt x="2176" y="720"/>
                        </a:lnTo>
                        <a:lnTo>
                          <a:pt x="2160" y="704"/>
                        </a:lnTo>
                        <a:lnTo>
                          <a:pt x="2160" y="688"/>
                        </a:lnTo>
                        <a:lnTo>
                          <a:pt x="2160" y="672"/>
                        </a:lnTo>
                        <a:lnTo>
                          <a:pt x="2160" y="656"/>
                        </a:lnTo>
                        <a:lnTo>
                          <a:pt x="2144" y="624"/>
                        </a:lnTo>
                        <a:lnTo>
                          <a:pt x="2144" y="608"/>
                        </a:lnTo>
                        <a:lnTo>
                          <a:pt x="2128" y="592"/>
                        </a:lnTo>
                        <a:lnTo>
                          <a:pt x="2128" y="560"/>
                        </a:lnTo>
                        <a:lnTo>
                          <a:pt x="2112" y="544"/>
                        </a:lnTo>
                        <a:lnTo>
                          <a:pt x="2112" y="528"/>
                        </a:lnTo>
                        <a:lnTo>
                          <a:pt x="2096" y="512"/>
                        </a:lnTo>
                        <a:lnTo>
                          <a:pt x="2096" y="496"/>
                        </a:lnTo>
                        <a:lnTo>
                          <a:pt x="2080" y="480"/>
                        </a:lnTo>
                        <a:lnTo>
                          <a:pt x="2080" y="464"/>
                        </a:lnTo>
                        <a:lnTo>
                          <a:pt x="2080" y="448"/>
                        </a:lnTo>
                        <a:lnTo>
                          <a:pt x="2064" y="432"/>
                        </a:lnTo>
                        <a:lnTo>
                          <a:pt x="2064" y="416"/>
                        </a:lnTo>
                        <a:lnTo>
                          <a:pt x="2064" y="400"/>
                        </a:lnTo>
                        <a:lnTo>
                          <a:pt x="2048" y="384"/>
                        </a:lnTo>
                        <a:lnTo>
                          <a:pt x="2032" y="368"/>
                        </a:lnTo>
                        <a:lnTo>
                          <a:pt x="2032" y="352"/>
                        </a:lnTo>
                        <a:lnTo>
                          <a:pt x="2016" y="336"/>
                        </a:lnTo>
                        <a:lnTo>
                          <a:pt x="2000" y="304"/>
                        </a:lnTo>
                        <a:lnTo>
                          <a:pt x="1984" y="288"/>
                        </a:lnTo>
                        <a:lnTo>
                          <a:pt x="1968" y="272"/>
                        </a:lnTo>
                        <a:lnTo>
                          <a:pt x="1952" y="256"/>
                        </a:lnTo>
                        <a:lnTo>
                          <a:pt x="1936" y="240"/>
                        </a:lnTo>
                        <a:lnTo>
                          <a:pt x="1936" y="224"/>
                        </a:lnTo>
                        <a:lnTo>
                          <a:pt x="1920" y="208"/>
                        </a:lnTo>
                        <a:lnTo>
                          <a:pt x="1904" y="192"/>
                        </a:lnTo>
                        <a:lnTo>
                          <a:pt x="1888" y="176"/>
                        </a:lnTo>
                        <a:lnTo>
                          <a:pt x="1872" y="160"/>
                        </a:lnTo>
                        <a:lnTo>
                          <a:pt x="1856" y="160"/>
                        </a:lnTo>
                        <a:lnTo>
                          <a:pt x="1856" y="144"/>
                        </a:lnTo>
                        <a:lnTo>
                          <a:pt x="1840" y="128"/>
                        </a:lnTo>
                        <a:lnTo>
                          <a:pt x="1824" y="112"/>
                        </a:lnTo>
                        <a:lnTo>
                          <a:pt x="1808" y="112"/>
                        </a:lnTo>
                        <a:lnTo>
                          <a:pt x="1792" y="96"/>
                        </a:lnTo>
                        <a:lnTo>
                          <a:pt x="1776" y="96"/>
                        </a:lnTo>
                        <a:lnTo>
                          <a:pt x="1760" y="80"/>
                        </a:lnTo>
                        <a:lnTo>
                          <a:pt x="1744" y="80"/>
                        </a:lnTo>
                        <a:lnTo>
                          <a:pt x="1728" y="64"/>
                        </a:lnTo>
                        <a:lnTo>
                          <a:pt x="1712" y="64"/>
                        </a:lnTo>
                        <a:lnTo>
                          <a:pt x="1696" y="48"/>
                        </a:lnTo>
                        <a:lnTo>
                          <a:pt x="1680" y="48"/>
                        </a:lnTo>
                        <a:lnTo>
                          <a:pt x="1664" y="32"/>
                        </a:lnTo>
                        <a:lnTo>
                          <a:pt x="1648" y="32"/>
                        </a:lnTo>
                        <a:lnTo>
                          <a:pt x="1632" y="32"/>
                        </a:lnTo>
                        <a:lnTo>
                          <a:pt x="1616" y="16"/>
                        </a:lnTo>
                        <a:lnTo>
                          <a:pt x="1600" y="16"/>
                        </a:lnTo>
                        <a:lnTo>
                          <a:pt x="1584" y="16"/>
                        </a:lnTo>
                        <a:lnTo>
                          <a:pt x="1568" y="16"/>
                        </a:lnTo>
                        <a:lnTo>
                          <a:pt x="1552" y="16"/>
                        </a:lnTo>
                        <a:lnTo>
                          <a:pt x="1536" y="16"/>
                        </a:lnTo>
                        <a:lnTo>
                          <a:pt x="1520" y="16"/>
                        </a:lnTo>
                        <a:lnTo>
                          <a:pt x="1504" y="16"/>
                        </a:lnTo>
                        <a:lnTo>
                          <a:pt x="1488" y="16"/>
                        </a:lnTo>
                        <a:lnTo>
                          <a:pt x="1472" y="16"/>
                        </a:lnTo>
                        <a:lnTo>
                          <a:pt x="1456" y="16"/>
                        </a:lnTo>
                        <a:lnTo>
                          <a:pt x="1440" y="16"/>
                        </a:lnTo>
                        <a:lnTo>
                          <a:pt x="1424" y="16"/>
                        </a:lnTo>
                        <a:lnTo>
                          <a:pt x="1408" y="16"/>
                        </a:lnTo>
                        <a:lnTo>
                          <a:pt x="1392" y="16"/>
                        </a:lnTo>
                        <a:lnTo>
                          <a:pt x="1376" y="16"/>
                        </a:lnTo>
                        <a:lnTo>
                          <a:pt x="1360" y="16"/>
                        </a:lnTo>
                        <a:lnTo>
                          <a:pt x="1344" y="16"/>
                        </a:lnTo>
                        <a:lnTo>
                          <a:pt x="1344" y="0"/>
                        </a:lnTo>
                        <a:lnTo>
                          <a:pt x="1328" y="0"/>
                        </a:lnTo>
                        <a:lnTo>
                          <a:pt x="1312" y="0"/>
                        </a:lnTo>
                        <a:lnTo>
                          <a:pt x="1312" y="16"/>
                        </a:lnTo>
                        <a:lnTo>
                          <a:pt x="1296" y="16"/>
                        </a:lnTo>
                        <a:lnTo>
                          <a:pt x="1280" y="16"/>
                        </a:lnTo>
                        <a:lnTo>
                          <a:pt x="1264" y="16"/>
                        </a:lnTo>
                        <a:lnTo>
                          <a:pt x="1248" y="16"/>
                        </a:lnTo>
                        <a:lnTo>
                          <a:pt x="1232" y="32"/>
                        </a:lnTo>
                        <a:lnTo>
                          <a:pt x="1216" y="32"/>
                        </a:lnTo>
                        <a:lnTo>
                          <a:pt x="1200" y="32"/>
                        </a:lnTo>
                        <a:lnTo>
                          <a:pt x="1184" y="32"/>
                        </a:lnTo>
                        <a:lnTo>
                          <a:pt x="1168" y="32"/>
                        </a:lnTo>
                        <a:lnTo>
                          <a:pt x="1152" y="48"/>
                        </a:lnTo>
                        <a:lnTo>
                          <a:pt x="1136" y="48"/>
                        </a:lnTo>
                        <a:lnTo>
                          <a:pt x="1120" y="48"/>
                        </a:lnTo>
                        <a:lnTo>
                          <a:pt x="1104" y="48"/>
                        </a:lnTo>
                        <a:lnTo>
                          <a:pt x="1104" y="64"/>
                        </a:lnTo>
                        <a:lnTo>
                          <a:pt x="1088" y="64"/>
                        </a:lnTo>
                        <a:lnTo>
                          <a:pt x="1072" y="64"/>
                        </a:lnTo>
                        <a:lnTo>
                          <a:pt x="1072" y="48"/>
                        </a:lnTo>
                        <a:lnTo>
                          <a:pt x="1056" y="48"/>
                        </a:lnTo>
                        <a:lnTo>
                          <a:pt x="1040" y="32"/>
                        </a:lnTo>
                        <a:lnTo>
                          <a:pt x="1040" y="48"/>
                        </a:lnTo>
                        <a:lnTo>
                          <a:pt x="1024" y="48"/>
                        </a:lnTo>
                        <a:lnTo>
                          <a:pt x="1008" y="48"/>
                        </a:lnTo>
                        <a:lnTo>
                          <a:pt x="1008" y="64"/>
                        </a:lnTo>
                        <a:lnTo>
                          <a:pt x="1008" y="48"/>
                        </a:lnTo>
                        <a:lnTo>
                          <a:pt x="992" y="48"/>
                        </a:lnTo>
                      </a:path>
                    </a:pathLst>
                  </a:custGeom>
                  <a:solidFill>
                    <a:srgbClr val="FFCC99"/>
                  </a:solidFill>
                  <a:ln w="127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9" name="Freeform 105"/>
                  <p:cNvSpPr>
                    <a:spLocks/>
                  </p:cNvSpPr>
                  <p:nvPr/>
                </p:nvSpPr>
                <p:spPr bwMode="auto">
                  <a:xfrm>
                    <a:off x="4376" y="7128"/>
                    <a:ext cx="1857" cy="1601"/>
                  </a:xfrm>
                  <a:custGeom>
                    <a:avLst/>
                    <a:gdLst/>
                    <a:ahLst/>
                    <a:cxnLst>
                      <a:cxn ang="0">
                        <a:pos x="560" y="96"/>
                      </a:cxn>
                      <a:cxn ang="0">
                        <a:pos x="464" y="160"/>
                      </a:cxn>
                      <a:cxn ang="0">
                        <a:pos x="384" y="224"/>
                      </a:cxn>
                      <a:cxn ang="0">
                        <a:pos x="320" y="288"/>
                      </a:cxn>
                      <a:cxn ang="0">
                        <a:pos x="272" y="352"/>
                      </a:cxn>
                      <a:cxn ang="0">
                        <a:pos x="192" y="432"/>
                      </a:cxn>
                      <a:cxn ang="0">
                        <a:pos x="128" y="480"/>
                      </a:cxn>
                      <a:cxn ang="0">
                        <a:pos x="80" y="576"/>
                      </a:cxn>
                      <a:cxn ang="0">
                        <a:pos x="32" y="672"/>
                      </a:cxn>
                      <a:cxn ang="0">
                        <a:pos x="0" y="784"/>
                      </a:cxn>
                      <a:cxn ang="0">
                        <a:pos x="0" y="896"/>
                      </a:cxn>
                      <a:cxn ang="0">
                        <a:pos x="0" y="1008"/>
                      </a:cxn>
                      <a:cxn ang="0">
                        <a:pos x="32" y="1104"/>
                      </a:cxn>
                      <a:cxn ang="0">
                        <a:pos x="64" y="1184"/>
                      </a:cxn>
                      <a:cxn ang="0">
                        <a:pos x="128" y="1264"/>
                      </a:cxn>
                      <a:cxn ang="0">
                        <a:pos x="192" y="1328"/>
                      </a:cxn>
                      <a:cxn ang="0">
                        <a:pos x="272" y="1376"/>
                      </a:cxn>
                      <a:cxn ang="0">
                        <a:pos x="352" y="1424"/>
                      </a:cxn>
                      <a:cxn ang="0">
                        <a:pos x="448" y="1488"/>
                      </a:cxn>
                      <a:cxn ang="0">
                        <a:pos x="528" y="1520"/>
                      </a:cxn>
                      <a:cxn ang="0">
                        <a:pos x="624" y="1568"/>
                      </a:cxn>
                      <a:cxn ang="0">
                        <a:pos x="720" y="1584"/>
                      </a:cxn>
                      <a:cxn ang="0">
                        <a:pos x="816" y="1600"/>
                      </a:cxn>
                      <a:cxn ang="0">
                        <a:pos x="928" y="1600"/>
                      </a:cxn>
                      <a:cxn ang="0">
                        <a:pos x="1040" y="1600"/>
                      </a:cxn>
                      <a:cxn ang="0">
                        <a:pos x="1168" y="1600"/>
                      </a:cxn>
                      <a:cxn ang="0">
                        <a:pos x="1280" y="1568"/>
                      </a:cxn>
                      <a:cxn ang="0">
                        <a:pos x="1392" y="1520"/>
                      </a:cxn>
                      <a:cxn ang="0">
                        <a:pos x="1488" y="1488"/>
                      </a:cxn>
                      <a:cxn ang="0">
                        <a:pos x="1568" y="1440"/>
                      </a:cxn>
                      <a:cxn ang="0">
                        <a:pos x="1648" y="1360"/>
                      </a:cxn>
                      <a:cxn ang="0">
                        <a:pos x="1712" y="1280"/>
                      </a:cxn>
                      <a:cxn ang="0">
                        <a:pos x="1776" y="1200"/>
                      </a:cxn>
                      <a:cxn ang="0">
                        <a:pos x="1824" y="1120"/>
                      </a:cxn>
                      <a:cxn ang="0">
                        <a:pos x="1856" y="1040"/>
                      </a:cxn>
                      <a:cxn ang="0">
                        <a:pos x="1856" y="944"/>
                      </a:cxn>
                      <a:cxn ang="0">
                        <a:pos x="1856" y="848"/>
                      </a:cxn>
                      <a:cxn ang="0">
                        <a:pos x="1840" y="768"/>
                      </a:cxn>
                      <a:cxn ang="0">
                        <a:pos x="1824" y="688"/>
                      </a:cxn>
                      <a:cxn ang="0">
                        <a:pos x="1808" y="608"/>
                      </a:cxn>
                      <a:cxn ang="0">
                        <a:pos x="1792" y="512"/>
                      </a:cxn>
                      <a:cxn ang="0">
                        <a:pos x="1760" y="416"/>
                      </a:cxn>
                      <a:cxn ang="0">
                        <a:pos x="1728" y="320"/>
                      </a:cxn>
                      <a:cxn ang="0">
                        <a:pos x="1664" y="240"/>
                      </a:cxn>
                      <a:cxn ang="0">
                        <a:pos x="1616" y="160"/>
                      </a:cxn>
                      <a:cxn ang="0">
                        <a:pos x="1536" y="96"/>
                      </a:cxn>
                      <a:cxn ang="0">
                        <a:pos x="1440" y="64"/>
                      </a:cxn>
                      <a:cxn ang="0">
                        <a:pos x="1360" y="48"/>
                      </a:cxn>
                      <a:cxn ang="0">
                        <a:pos x="1280" y="32"/>
                      </a:cxn>
                      <a:cxn ang="0">
                        <a:pos x="1184" y="16"/>
                      </a:cxn>
                      <a:cxn ang="0">
                        <a:pos x="1088" y="16"/>
                      </a:cxn>
                      <a:cxn ang="0">
                        <a:pos x="992" y="16"/>
                      </a:cxn>
                      <a:cxn ang="0">
                        <a:pos x="912" y="0"/>
                      </a:cxn>
                      <a:cxn ang="0">
                        <a:pos x="832" y="16"/>
                      </a:cxn>
                      <a:cxn ang="0">
                        <a:pos x="752" y="32"/>
                      </a:cxn>
                      <a:cxn ang="0">
                        <a:pos x="672" y="48"/>
                      </a:cxn>
                    </a:cxnLst>
                    <a:rect l="0" t="0" r="r" b="b"/>
                    <a:pathLst>
                      <a:path w="1857" h="1601">
                        <a:moveTo>
                          <a:pt x="640" y="64"/>
                        </a:moveTo>
                        <a:lnTo>
                          <a:pt x="624" y="64"/>
                        </a:lnTo>
                        <a:lnTo>
                          <a:pt x="608" y="64"/>
                        </a:lnTo>
                        <a:lnTo>
                          <a:pt x="592" y="80"/>
                        </a:lnTo>
                        <a:lnTo>
                          <a:pt x="576" y="80"/>
                        </a:lnTo>
                        <a:lnTo>
                          <a:pt x="560" y="96"/>
                        </a:lnTo>
                        <a:lnTo>
                          <a:pt x="544" y="112"/>
                        </a:lnTo>
                        <a:lnTo>
                          <a:pt x="528" y="112"/>
                        </a:lnTo>
                        <a:lnTo>
                          <a:pt x="512" y="128"/>
                        </a:lnTo>
                        <a:lnTo>
                          <a:pt x="496" y="144"/>
                        </a:lnTo>
                        <a:lnTo>
                          <a:pt x="480" y="144"/>
                        </a:lnTo>
                        <a:lnTo>
                          <a:pt x="464" y="160"/>
                        </a:lnTo>
                        <a:lnTo>
                          <a:pt x="464" y="176"/>
                        </a:lnTo>
                        <a:lnTo>
                          <a:pt x="448" y="176"/>
                        </a:lnTo>
                        <a:lnTo>
                          <a:pt x="432" y="192"/>
                        </a:lnTo>
                        <a:lnTo>
                          <a:pt x="416" y="208"/>
                        </a:lnTo>
                        <a:lnTo>
                          <a:pt x="400" y="224"/>
                        </a:lnTo>
                        <a:lnTo>
                          <a:pt x="384" y="224"/>
                        </a:lnTo>
                        <a:lnTo>
                          <a:pt x="384" y="240"/>
                        </a:lnTo>
                        <a:lnTo>
                          <a:pt x="368" y="240"/>
                        </a:lnTo>
                        <a:lnTo>
                          <a:pt x="352" y="256"/>
                        </a:lnTo>
                        <a:lnTo>
                          <a:pt x="336" y="272"/>
                        </a:lnTo>
                        <a:lnTo>
                          <a:pt x="336" y="288"/>
                        </a:lnTo>
                        <a:lnTo>
                          <a:pt x="320" y="288"/>
                        </a:lnTo>
                        <a:lnTo>
                          <a:pt x="320" y="304"/>
                        </a:lnTo>
                        <a:lnTo>
                          <a:pt x="304" y="304"/>
                        </a:lnTo>
                        <a:lnTo>
                          <a:pt x="304" y="320"/>
                        </a:lnTo>
                        <a:lnTo>
                          <a:pt x="288" y="320"/>
                        </a:lnTo>
                        <a:lnTo>
                          <a:pt x="272" y="336"/>
                        </a:lnTo>
                        <a:lnTo>
                          <a:pt x="272" y="352"/>
                        </a:lnTo>
                        <a:lnTo>
                          <a:pt x="256" y="352"/>
                        </a:lnTo>
                        <a:lnTo>
                          <a:pt x="240" y="368"/>
                        </a:lnTo>
                        <a:lnTo>
                          <a:pt x="224" y="384"/>
                        </a:lnTo>
                        <a:lnTo>
                          <a:pt x="208" y="400"/>
                        </a:lnTo>
                        <a:lnTo>
                          <a:pt x="208" y="416"/>
                        </a:lnTo>
                        <a:lnTo>
                          <a:pt x="192" y="432"/>
                        </a:lnTo>
                        <a:lnTo>
                          <a:pt x="176" y="432"/>
                        </a:lnTo>
                        <a:lnTo>
                          <a:pt x="176" y="448"/>
                        </a:lnTo>
                        <a:lnTo>
                          <a:pt x="160" y="464"/>
                        </a:lnTo>
                        <a:lnTo>
                          <a:pt x="144" y="464"/>
                        </a:lnTo>
                        <a:lnTo>
                          <a:pt x="144" y="480"/>
                        </a:lnTo>
                        <a:lnTo>
                          <a:pt x="128" y="480"/>
                        </a:lnTo>
                        <a:lnTo>
                          <a:pt x="112" y="496"/>
                        </a:lnTo>
                        <a:lnTo>
                          <a:pt x="112" y="512"/>
                        </a:lnTo>
                        <a:lnTo>
                          <a:pt x="96" y="528"/>
                        </a:lnTo>
                        <a:lnTo>
                          <a:pt x="96" y="544"/>
                        </a:lnTo>
                        <a:lnTo>
                          <a:pt x="80" y="560"/>
                        </a:lnTo>
                        <a:lnTo>
                          <a:pt x="80" y="576"/>
                        </a:lnTo>
                        <a:lnTo>
                          <a:pt x="64" y="592"/>
                        </a:lnTo>
                        <a:lnTo>
                          <a:pt x="64" y="608"/>
                        </a:lnTo>
                        <a:lnTo>
                          <a:pt x="48" y="624"/>
                        </a:lnTo>
                        <a:lnTo>
                          <a:pt x="48" y="640"/>
                        </a:lnTo>
                        <a:lnTo>
                          <a:pt x="32" y="656"/>
                        </a:lnTo>
                        <a:lnTo>
                          <a:pt x="32" y="672"/>
                        </a:lnTo>
                        <a:lnTo>
                          <a:pt x="32" y="688"/>
                        </a:lnTo>
                        <a:lnTo>
                          <a:pt x="16" y="704"/>
                        </a:lnTo>
                        <a:lnTo>
                          <a:pt x="16" y="720"/>
                        </a:lnTo>
                        <a:lnTo>
                          <a:pt x="16" y="736"/>
                        </a:lnTo>
                        <a:lnTo>
                          <a:pt x="16" y="752"/>
                        </a:lnTo>
                        <a:lnTo>
                          <a:pt x="0" y="784"/>
                        </a:lnTo>
                        <a:lnTo>
                          <a:pt x="0" y="800"/>
                        </a:lnTo>
                        <a:lnTo>
                          <a:pt x="0" y="816"/>
                        </a:lnTo>
                        <a:lnTo>
                          <a:pt x="0" y="832"/>
                        </a:lnTo>
                        <a:lnTo>
                          <a:pt x="0" y="848"/>
                        </a:lnTo>
                        <a:lnTo>
                          <a:pt x="0" y="880"/>
                        </a:lnTo>
                        <a:lnTo>
                          <a:pt x="0" y="896"/>
                        </a:lnTo>
                        <a:lnTo>
                          <a:pt x="0" y="912"/>
                        </a:lnTo>
                        <a:lnTo>
                          <a:pt x="0" y="928"/>
                        </a:lnTo>
                        <a:lnTo>
                          <a:pt x="0" y="960"/>
                        </a:lnTo>
                        <a:lnTo>
                          <a:pt x="0" y="976"/>
                        </a:lnTo>
                        <a:lnTo>
                          <a:pt x="0" y="992"/>
                        </a:lnTo>
                        <a:lnTo>
                          <a:pt x="0" y="1008"/>
                        </a:lnTo>
                        <a:lnTo>
                          <a:pt x="0" y="1024"/>
                        </a:lnTo>
                        <a:lnTo>
                          <a:pt x="16" y="1040"/>
                        </a:lnTo>
                        <a:lnTo>
                          <a:pt x="16" y="1056"/>
                        </a:lnTo>
                        <a:lnTo>
                          <a:pt x="16" y="1072"/>
                        </a:lnTo>
                        <a:lnTo>
                          <a:pt x="16" y="1088"/>
                        </a:lnTo>
                        <a:lnTo>
                          <a:pt x="32" y="1104"/>
                        </a:lnTo>
                        <a:lnTo>
                          <a:pt x="32" y="1120"/>
                        </a:lnTo>
                        <a:lnTo>
                          <a:pt x="32" y="1136"/>
                        </a:lnTo>
                        <a:lnTo>
                          <a:pt x="48" y="1136"/>
                        </a:lnTo>
                        <a:lnTo>
                          <a:pt x="48" y="1152"/>
                        </a:lnTo>
                        <a:lnTo>
                          <a:pt x="64" y="1168"/>
                        </a:lnTo>
                        <a:lnTo>
                          <a:pt x="64" y="1184"/>
                        </a:lnTo>
                        <a:lnTo>
                          <a:pt x="80" y="1200"/>
                        </a:lnTo>
                        <a:lnTo>
                          <a:pt x="96" y="1200"/>
                        </a:lnTo>
                        <a:lnTo>
                          <a:pt x="96" y="1216"/>
                        </a:lnTo>
                        <a:lnTo>
                          <a:pt x="96" y="1232"/>
                        </a:lnTo>
                        <a:lnTo>
                          <a:pt x="112" y="1248"/>
                        </a:lnTo>
                        <a:lnTo>
                          <a:pt x="128" y="1264"/>
                        </a:lnTo>
                        <a:lnTo>
                          <a:pt x="144" y="1280"/>
                        </a:lnTo>
                        <a:lnTo>
                          <a:pt x="144" y="1296"/>
                        </a:lnTo>
                        <a:lnTo>
                          <a:pt x="160" y="1296"/>
                        </a:lnTo>
                        <a:lnTo>
                          <a:pt x="160" y="1312"/>
                        </a:lnTo>
                        <a:lnTo>
                          <a:pt x="176" y="1312"/>
                        </a:lnTo>
                        <a:lnTo>
                          <a:pt x="192" y="1328"/>
                        </a:lnTo>
                        <a:lnTo>
                          <a:pt x="208" y="1344"/>
                        </a:lnTo>
                        <a:lnTo>
                          <a:pt x="224" y="1344"/>
                        </a:lnTo>
                        <a:lnTo>
                          <a:pt x="240" y="1344"/>
                        </a:lnTo>
                        <a:lnTo>
                          <a:pt x="240" y="1360"/>
                        </a:lnTo>
                        <a:lnTo>
                          <a:pt x="256" y="1360"/>
                        </a:lnTo>
                        <a:lnTo>
                          <a:pt x="272" y="1376"/>
                        </a:lnTo>
                        <a:lnTo>
                          <a:pt x="288" y="1376"/>
                        </a:lnTo>
                        <a:lnTo>
                          <a:pt x="304" y="1392"/>
                        </a:lnTo>
                        <a:lnTo>
                          <a:pt x="320" y="1408"/>
                        </a:lnTo>
                        <a:lnTo>
                          <a:pt x="336" y="1408"/>
                        </a:lnTo>
                        <a:lnTo>
                          <a:pt x="336" y="1424"/>
                        </a:lnTo>
                        <a:lnTo>
                          <a:pt x="352" y="1424"/>
                        </a:lnTo>
                        <a:lnTo>
                          <a:pt x="368" y="1440"/>
                        </a:lnTo>
                        <a:lnTo>
                          <a:pt x="384" y="1456"/>
                        </a:lnTo>
                        <a:lnTo>
                          <a:pt x="400" y="1456"/>
                        </a:lnTo>
                        <a:lnTo>
                          <a:pt x="416" y="1472"/>
                        </a:lnTo>
                        <a:lnTo>
                          <a:pt x="432" y="1472"/>
                        </a:lnTo>
                        <a:lnTo>
                          <a:pt x="448" y="1488"/>
                        </a:lnTo>
                        <a:lnTo>
                          <a:pt x="464" y="1488"/>
                        </a:lnTo>
                        <a:lnTo>
                          <a:pt x="480" y="1504"/>
                        </a:lnTo>
                        <a:lnTo>
                          <a:pt x="496" y="1504"/>
                        </a:lnTo>
                        <a:lnTo>
                          <a:pt x="496" y="1520"/>
                        </a:lnTo>
                        <a:lnTo>
                          <a:pt x="512" y="1520"/>
                        </a:lnTo>
                        <a:lnTo>
                          <a:pt x="528" y="1520"/>
                        </a:lnTo>
                        <a:lnTo>
                          <a:pt x="544" y="1536"/>
                        </a:lnTo>
                        <a:lnTo>
                          <a:pt x="560" y="1536"/>
                        </a:lnTo>
                        <a:lnTo>
                          <a:pt x="576" y="1552"/>
                        </a:lnTo>
                        <a:lnTo>
                          <a:pt x="592" y="1552"/>
                        </a:lnTo>
                        <a:lnTo>
                          <a:pt x="608" y="1552"/>
                        </a:lnTo>
                        <a:lnTo>
                          <a:pt x="624" y="1568"/>
                        </a:lnTo>
                        <a:lnTo>
                          <a:pt x="640" y="1568"/>
                        </a:lnTo>
                        <a:lnTo>
                          <a:pt x="656" y="1568"/>
                        </a:lnTo>
                        <a:lnTo>
                          <a:pt x="672" y="1584"/>
                        </a:lnTo>
                        <a:lnTo>
                          <a:pt x="688" y="1584"/>
                        </a:lnTo>
                        <a:lnTo>
                          <a:pt x="704" y="1584"/>
                        </a:lnTo>
                        <a:lnTo>
                          <a:pt x="720" y="1584"/>
                        </a:lnTo>
                        <a:lnTo>
                          <a:pt x="736" y="1584"/>
                        </a:lnTo>
                        <a:lnTo>
                          <a:pt x="752" y="1584"/>
                        </a:lnTo>
                        <a:lnTo>
                          <a:pt x="768" y="1584"/>
                        </a:lnTo>
                        <a:lnTo>
                          <a:pt x="784" y="1600"/>
                        </a:lnTo>
                        <a:lnTo>
                          <a:pt x="800" y="1600"/>
                        </a:lnTo>
                        <a:lnTo>
                          <a:pt x="816" y="1600"/>
                        </a:lnTo>
                        <a:lnTo>
                          <a:pt x="848" y="1600"/>
                        </a:lnTo>
                        <a:lnTo>
                          <a:pt x="864" y="1600"/>
                        </a:lnTo>
                        <a:lnTo>
                          <a:pt x="880" y="1600"/>
                        </a:lnTo>
                        <a:lnTo>
                          <a:pt x="896" y="1600"/>
                        </a:lnTo>
                        <a:lnTo>
                          <a:pt x="912" y="1600"/>
                        </a:lnTo>
                        <a:lnTo>
                          <a:pt x="928" y="1600"/>
                        </a:lnTo>
                        <a:lnTo>
                          <a:pt x="944" y="1600"/>
                        </a:lnTo>
                        <a:lnTo>
                          <a:pt x="960" y="1600"/>
                        </a:lnTo>
                        <a:lnTo>
                          <a:pt x="992" y="1600"/>
                        </a:lnTo>
                        <a:lnTo>
                          <a:pt x="1008" y="1600"/>
                        </a:lnTo>
                        <a:lnTo>
                          <a:pt x="1024" y="1600"/>
                        </a:lnTo>
                        <a:lnTo>
                          <a:pt x="1040" y="1600"/>
                        </a:lnTo>
                        <a:lnTo>
                          <a:pt x="1072" y="1600"/>
                        </a:lnTo>
                        <a:lnTo>
                          <a:pt x="1088" y="1600"/>
                        </a:lnTo>
                        <a:lnTo>
                          <a:pt x="1104" y="1600"/>
                        </a:lnTo>
                        <a:lnTo>
                          <a:pt x="1120" y="1600"/>
                        </a:lnTo>
                        <a:lnTo>
                          <a:pt x="1136" y="1600"/>
                        </a:lnTo>
                        <a:lnTo>
                          <a:pt x="1168" y="1600"/>
                        </a:lnTo>
                        <a:lnTo>
                          <a:pt x="1184" y="1600"/>
                        </a:lnTo>
                        <a:lnTo>
                          <a:pt x="1200" y="1584"/>
                        </a:lnTo>
                        <a:lnTo>
                          <a:pt x="1216" y="1584"/>
                        </a:lnTo>
                        <a:lnTo>
                          <a:pt x="1232" y="1584"/>
                        </a:lnTo>
                        <a:lnTo>
                          <a:pt x="1264" y="1568"/>
                        </a:lnTo>
                        <a:lnTo>
                          <a:pt x="1280" y="1568"/>
                        </a:lnTo>
                        <a:lnTo>
                          <a:pt x="1312" y="1552"/>
                        </a:lnTo>
                        <a:lnTo>
                          <a:pt x="1328" y="1552"/>
                        </a:lnTo>
                        <a:lnTo>
                          <a:pt x="1344" y="1536"/>
                        </a:lnTo>
                        <a:lnTo>
                          <a:pt x="1360" y="1536"/>
                        </a:lnTo>
                        <a:lnTo>
                          <a:pt x="1376" y="1520"/>
                        </a:lnTo>
                        <a:lnTo>
                          <a:pt x="1392" y="1520"/>
                        </a:lnTo>
                        <a:lnTo>
                          <a:pt x="1408" y="1520"/>
                        </a:lnTo>
                        <a:lnTo>
                          <a:pt x="1424" y="1504"/>
                        </a:lnTo>
                        <a:lnTo>
                          <a:pt x="1440" y="1504"/>
                        </a:lnTo>
                        <a:lnTo>
                          <a:pt x="1456" y="1504"/>
                        </a:lnTo>
                        <a:lnTo>
                          <a:pt x="1472" y="1488"/>
                        </a:lnTo>
                        <a:lnTo>
                          <a:pt x="1488" y="1488"/>
                        </a:lnTo>
                        <a:lnTo>
                          <a:pt x="1504" y="1472"/>
                        </a:lnTo>
                        <a:lnTo>
                          <a:pt x="1520" y="1472"/>
                        </a:lnTo>
                        <a:lnTo>
                          <a:pt x="1536" y="1456"/>
                        </a:lnTo>
                        <a:lnTo>
                          <a:pt x="1552" y="1456"/>
                        </a:lnTo>
                        <a:lnTo>
                          <a:pt x="1552" y="1440"/>
                        </a:lnTo>
                        <a:lnTo>
                          <a:pt x="1568" y="1440"/>
                        </a:lnTo>
                        <a:lnTo>
                          <a:pt x="1584" y="1424"/>
                        </a:lnTo>
                        <a:lnTo>
                          <a:pt x="1600" y="1408"/>
                        </a:lnTo>
                        <a:lnTo>
                          <a:pt x="1616" y="1408"/>
                        </a:lnTo>
                        <a:lnTo>
                          <a:pt x="1632" y="1392"/>
                        </a:lnTo>
                        <a:lnTo>
                          <a:pt x="1632" y="1376"/>
                        </a:lnTo>
                        <a:lnTo>
                          <a:pt x="1648" y="1360"/>
                        </a:lnTo>
                        <a:lnTo>
                          <a:pt x="1664" y="1360"/>
                        </a:lnTo>
                        <a:lnTo>
                          <a:pt x="1664" y="1344"/>
                        </a:lnTo>
                        <a:lnTo>
                          <a:pt x="1680" y="1328"/>
                        </a:lnTo>
                        <a:lnTo>
                          <a:pt x="1696" y="1312"/>
                        </a:lnTo>
                        <a:lnTo>
                          <a:pt x="1712" y="1296"/>
                        </a:lnTo>
                        <a:lnTo>
                          <a:pt x="1712" y="1280"/>
                        </a:lnTo>
                        <a:lnTo>
                          <a:pt x="1728" y="1280"/>
                        </a:lnTo>
                        <a:lnTo>
                          <a:pt x="1744" y="1264"/>
                        </a:lnTo>
                        <a:lnTo>
                          <a:pt x="1744" y="1248"/>
                        </a:lnTo>
                        <a:lnTo>
                          <a:pt x="1760" y="1232"/>
                        </a:lnTo>
                        <a:lnTo>
                          <a:pt x="1776" y="1216"/>
                        </a:lnTo>
                        <a:lnTo>
                          <a:pt x="1776" y="1200"/>
                        </a:lnTo>
                        <a:lnTo>
                          <a:pt x="1792" y="1184"/>
                        </a:lnTo>
                        <a:lnTo>
                          <a:pt x="1792" y="1168"/>
                        </a:lnTo>
                        <a:lnTo>
                          <a:pt x="1808" y="1152"/>
                        </a:lnTo>
                        <a:lnTo>
                          <a:pt x="1808" y="1136"/>
                        </a:lnTo>
                        <a:lnTo>
                          <a:pt x="1824" y="1136"/>
                        </a:lnTo>
                        <a:lnTo>
                          <a:pt x="1824" y="1120"/>
                        </a:lnTo>
                        <a:lnTo>
                          <a:pt x="1824" y="1104"/>
                        </a:lnTo>
                        <a:lnTo>
                          <a:pt x="1840" y="1104"/>
                        </a:lnTo>
                        <a:lnTo>
                          <a:pt x="1840" y="1088"/>
                        </a:lnTo>
                        <a:lnTo>
                          <a:pt x="1840" y="1072"/>
                        </a:lnTo>
                        <a:lnTo>
                          <a:pt x="1840" y="1056"/>
                        </a:lnTo>
                        <a:lnTo>
                          <a:pt x="1856" y="1040"/>
                        </a:lnTo>
                        <a:lnTo>
                          <a:pt x="1856" y="1024"/>
                        </a:lnTo>
                        <a:lnTo>
                          <a:pt x="1856" y="1008"/>
                        </a:lnTo>
                        <a:lnTo>
                          <a:pt x="1856" y="992"/>
                        </a:lnTo>
                        <a:lnTo>
                          <a:pt x="1856" y="976"/>
                        </a:lnTo>
                        <a:lnTo>
                          <a:pt x="1856" y="960"/>
                        </a:lnTo>
                        <a:lnTo>
                          <a:pt x="1856" y="944"/>
                        </a:lnTo>
                        <a:lnTo>
                          <a:pt x="1856" y="928"/>
                        </a:lnTo>
                        <a:lnTo>
                          <a:pt x="1856" y="912"/>
                        </a:lnTo>
                        <a:lnTo>
                          <a:pt x="1856" y="896"/>
                        </a:lnTo>
                        <a:lnTo>
                          <a:pt x="1856" y="880"/>
                        </a:lnTo>
                        <a:lnTo>
                          <a:pt x="1856" y="864"/>
                        </a:lnTo>
                        <a:lnTo>
                          <a:pt x="1856" y="848"/>
                        </a:lnTo>
                        <a:lnTo>
                          <a:pt x="1856" y="832"/>
                        </a:lnTo>
                        <a:lnTo>
                          <a:pt x="1856" y="816"/>
                        </a:lnTo>
                        <a:lnTo>
                          <a:pt x="1840" y="816"/>
                        </a:lnTo>
                        <a:lnTo>
                          <a:pt x="1840" y="800"/>
                        </a:lnTo>
                        <a:lnTo>
                          <a:pt x="1840" y="784"/>
                        </a:lnTo>
                        <a:lnTo>
                          <a:pt x="1840" y="768"/>
                        </a:lnTo>
                        <a:lnTo>
                          <a:pt x="1840" y="752"/>
                        </a:lnTo>
                        <a:lnTo>
                          <a:pt x="1840" y="736"/>
                        </a:lnTo>
                        <a:lnTo>
                          <a:pt x="1840" y="720"/>
                        </a:lnTo>
                        <a:lnTo>
                          <a:pt x="1840" y="704"/>
                        </a:lnTo>
                        <a:lnTo>
                          <a:pt x="1840" y="688"/>
                        </a:lnTo>
                        <a:lnTo>
                          <a:pt x="1824" y="688"/>
                        </a:lnTo>
                        <a:lnTo>
                          <a:pt x="1824" y="672"/>
                        </a:lnTo>
                        <a:lnTo>
                          <a:pt x="1824" y="656"/>
                        </a:lnTo>
                        <a:lnTo>
                          <a:pt x="1824" y="640"/>
                        </a:lnTo>
                        <a:lnTo>
                          <a:pt x="1824" y="624"/>
                        </a:lnTo>
                        <a:lnTo>
                          <a:pt x="1808" y="624"/>
                        </a:lnTo>
                        <a:lnTo>
                          <a:pt x="1808" y="608"/>
                        </a:lnTo>
                        <a:lnTo>
                          <a:pt x="1808" y="592"/>
                        </a:lnTo>
                        <a:lnTo>
                          <a:pt x="1808" y="576"/>
                        </a:lnTo>
                        <a:lnTo>
                          <a:pt x="1808" y="560"/>
                        </a:lnTo>
                        <a:lnTo>
                          <a:pt x="1792" y="544"/>
                        </a:lnTo>
                        <a:lnTo>
                          <a:pt x="1792" y="528"/>
                        </a:lnTo>
                        <a:lnTo>
                          <a:pt x="1792" y="512"/>
                        </a:lnTo>
                        <a:lnTo>
                          <a:pt x="1792" y="496"/>
                        </a:lnTo>
                        <a:lnTo>
                          <a:pt x="1776" y="480"/>
                        </a:lnTo>
                        <a:lnTo>
                          <a:pt x="1776" y="464"/>
                        </a:lnTo>
                        <a:lnTo>
                          <a:pt x="1760" y="448"/>
                        </a:lnTo>
                        <a:lnTo>
                          <a:pt x="1760" y="432"/>
                        </a:lnTo>
                        <a:lnTo>
                          <a:pt x="1760" y="416"/>
                        </a:lnTo>
                        <a:lnTo>
                          <a:pt x="1760" y="400"/>
                        </a:lnTo>
                        <a:lnTo>
                          <a:pt x="1744" y="384"/>
                        </a:lnTo>
                        <a:lnTo>
                          <a:pt x="1744" y="368"/>
                        </a:lnTo>
                        <a:lnTo>
                          <a:pt x="1744" y="352"/>
                        </a:lnTo>
                        <a:lnTo>
                          <a:pt x="1728" y="336"/>
                        </a:lnTo>
                        <a:lnTo>
                          <a:pt x="1728" y="320"/>
                        </a:lnTo>
                        <a:lnTo>
                          <a:pt x="1712" y="304"/>
                        </a:lnTo>
                        <a:lnTo>
                          <a:pt x="1712" y="288"/>
                        </a:lnTo>
                        <a:lnTo>
                          <a:pt x="1696" y="288"/>
                        </a:lnTo>
                        <a:lnTo>
                          <a:pt x="1696" y="272"/>
                        </a:lnTo>
                        <a:lnTo>
                          <a:pt x="1680" y="256"/>
                        </a:lnTo>
                        <a:lnTo>
                          <a:pt x="1664" y="240"/>
                        </a:lnTo>
                        <a:lnTo>
                          <a:pt x="1664" y="224"/>
                        </a:lnTo>
                        <a:lnTo>
                          <a:pt x="1648" y="224"/>
                        </a:lnTo>
                        <a:lnTo>
                          <a:pt x="1648" y="208"/>
                        </a:lnTo>
                        <a:lnTo>
                          <a:pt x="1632" y="192"/>
                        </a:lnTo>
                        <a:lnTo>
                          <a:pt x="1632" y="176"/>
                        </a:lnTo>
                        <a:lnTo>
                          <a:pt x="1616" y="160"/>
                        </a:lnTo>
                        <a:lnTo>
                          <a:pt x="1616" y="144"/>
                        </a:lnTo>
                        <a:lnTo>
                          <a:pt x="1600" y="144"/>
                        </a:lnTo>
                        <a:lnTo>
                          <a:pt x="1584" y="128"/>
                        </a:lnTo>
                        <a:lnTo>
                          <a:pt x="1568" y="112"/>
                        </a:lnTo>
                        <a:lnTo>
                          <a:pt x="1552" y="96"/>
                        </a:lnTo>
                        <a:lnTo>
                          <a:pt x="1536" y="96"/>
                        </a:lnTo>
                        <a:lnTo>
                          <a:pt x="1520" y="96"/>
                        </a:lnTo>
                        <a:lnTo>
                          <a:pt x="1504" y="80"/>
                        </a:lnTo>
                        <a:lnTo>
                          <a:pt x="1488" y="80"/>
                        </a:lnTo>
                        <a:lnTo>
                          <a:pt x="1472" y="80"/>
                        </a:lnTo>
                        <a:lnTo>
                          <a:pt x="1456" y="64"/>
                        </a:lnTo>
                        <a:lnTo>
                          <a:pt x="1440" y="64"/>
                        </a:lnTo>
                        <a:lnTo>
                          <a:pt x="1424" y="64"/>
                        </a:lnTo>
                        <a:lnTo>
                          <a:pt x="1424" y="48"/>
                        </a:lnTo>
                        <a:lnTo>
                          <a:pt x="1408" y="48"/>
                        </a:lnTo>
                        <a:lnTo>
                          <a:pt x="1392" y="48"/>
                        </a:lnTo>
                        <a:lnTo>
                          <a:pt x="1376" y="48"/>
                        </a:lnTo>
                        <a:lnTo>
                          <a:pt x="1360" y="48"/>
                        </a:lnTo>
                        <a:lnTo>
                          <a:pt x="1360" y="32"/>
                        </a:lnTo>
                        <a:lnTo>
                          <a:pt x="1344" y="32"/>
                        </a:lnTo>
                        <a:lnTo>
                          <a:pt x="1328" y="32"/>
                        </a:lnTo>
                        <a:lnTo>
                          <a:pt x="1312" y="32"/>
                        </a:lnTo>
                        <a:lnTo>
                          <a:pt x="1296" y="32"/>
                        </a:lnTo>
                        <a:lnTo>
                          <a:pt x="1280" y="32"/>
                        </a:lnTo>
                        <a:lnTo>
                          <a:pt x="1264" y="16"/>
                        </a:lnTo>
                        <a:lnTo>
                          <a:pt x="1248" y="16"/>
                        </a:lnTo>
                        <a:lnTo>
                          <a:pt x="1232" y="16"/>
                        </a:lnTo>
                        <a:lnTo>
                          <a:pt x="1216" y="16"/>
                        </a:lnTo>
                        <a:lnTo>
                          <a:pt x="1200" y="16"/>
                        </a:lnTo>
                        <a:lnTo>
                          <a:pt x="1184" y="16"/>
                        </a:lnTo>
                        <a:lnTo>
                          <a:pt x="1168" y="16"/>
                        </a:lnTo>
                        <a:lnTo>
                          <a:pt x="1152" y="16"/>
                        </a:lnTo>
                        <a:lnTo>
                          <a:pt x="1136" y="16"/>
                        </a:lnTo>
                        <a:lnTo>
                          <a:pt x="1120" y="16"/>
                        </a:lnTo>
                        <a:lnTo>
                          <a:pt x="1104" y="16"/>
                        </a:lnTo>
                        <a:lnTo>
                          <a:pt x="1088" y="16"/>
                        </a:lnTo>
                        <a:lnTo>
                          <a:pt x="1072" y="16"/>
                        </a:lnTo>
                        <a:lnTo>
                          <a:pt x="1056" y="16"/>
                        </a:lnTo>
                        <a:lnTo>
                          <a:pt x="1040" y="16"/>
                        </a:lnTo>
                        <a:lnTo>
                          <a:pt x="1024" y="16"/>
                        </a:lnTo>
                        <a:lnTo>
                          <a:pt x="1008" y="16"/>
                        </a:lnTo>
                        <a:lnTo>
                          <a:pt x="992" y="16"/>
                        </a:lnTo>
                        <a:lnTo>
                          <a:pt x="976" y="16"/>
                        </a:lnTo>
                        <a:lnTo>
                          <a:pt x="960" y="16"/>
                        </a:lnTo>
                        <a:lnTo>
                          <a:pt x="944" y="16"/>
                        </a:lnTo>
                        <a:lnTo>
                          <a:pt x="928" y="16"/>
                        </a:lnTo>
                        <a:lnTo>
                          <a:pt x="912" y="16"/>
                        </a:lnTo>
                        <a:lnTo>
                          <a:pt x="912" y="0"/>
                        </a:lnTo>
                        <a:lnTo>
                          <a:pt x="896" y="0"/>
                        </a:lnTo>
                        <a:lnTo>
                          <a:pt x="880" y="0"/>
                        </a:lnTo>
                        <a:lnTo>
                          <a:pt x="864" y="0"/>
                        </a:lnTo>
                        <a:lnTo>
                          <a:pt x="848" y="0"/>
                        </a:lnTo>
                        <a:lnTo>
                          <a:pt x="832" y="0"/>
                        </a:lnTo>
                        <a:lnTo>
                          <a:pt x="832" y="16"/>
                        </a:lnTo>
                        <a:lnTo>
                          <a:pt x="816" y="16"/>
                        </a:lnTo>
                        <a:lnTo>
                          <a:pt x="800" y="16"/>
                        </a:lnTo>
                        <a:lnTo>
                          <a:pt x="784" y="16"/>
                        </a:lnTo>
                        <a:lnTo>
                          <a:pt x="768" y="16"/>
                        </a:lnTo>
                        <a:lnTo>
                          <a:pt x="752" y="16"/>
                        </a:lnTo>
                        <a:lnTo>
                          <a:pt x="752" y="32"/>
                        </a:lnTo>
                        <a:lnTo>
                          <a:pt x="736" y="32"/>
                        </a:lnTo>
                        <a:lnTo>
                          <a:pt x="720" y="32"/>
                        </a:lnTo>
                        <a:lnTo>
                          <a:pt x="704" y="32"/>
                        </a:lnTo>
                        <a:lnTo>
                          <a:pt x="688" y="32"/>
                        </a:lnTo>
                        <a:lnTo>
                          <a:pt x="688" y="48"/>
                        </a:lnTo>
                        <a:lnTo>
                          <a:pt x="672" y="48"/>
                        </a:lnTo>
                        <a:lnTo>
                          <a:pt x="656" y="48"/>
                        </a:lnTo>
                        <a:lnTo>
                          <a:pt x="640" y="48"/>
                        </a:lnTo>
                        <a:lnTo>
                          <a:pt x="640" y="64"/>
                        </a:lnTo>
                        <a:lnTo>
                          <a:pt x="624" y="64"/>
                        </a:lnTo>
                      </a:path>
                    </a:pathLst>
                  </a:custGeom>
                  <a:solidFill>
                    <a:srgbClr val="800080"/>
                  </a:solidFill>
                  <a:ln w="12700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0" name="Freeform 106"/>
                  <p:cNvSpPr>
                    <a:spLocks/>
                  </p:cNvSpPr>
                  <p:nvPr/>
                </p:nvSpPr>
                <p:spPr bwMode="auto">
                  <a:xfrm>
                    <a:off x="5784" y="7060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" y="0"/>
                      </a:cxn>
                      <a:cxn ang="0">
                        <a:pos x="16" y="0"/>
                      </a:cxn>
                    </a:cxnLst>
                    <a:rect l="0" t="0" r="r" b="b"/>
                    <a:pathLst>
                      <a:path w="17" h="1">
                        <a:moveTo>
                          <a:pt x="0" y="0"/>
                        </a:moveTo>
                        <a:lnTo>
                          <a:pt x="16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1" name="Freeform 107"/>
                  <p:cNvSpPr>
                    <a:spLocks/>
                  </p:cNvSpPr>
                  <p:nvPr/>
                </p:nvSpPr>
                <p:spPr bwMode="auto">
                  <a:xfrm>
                    <a:off x="5992" y="7124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2" name="Freeform 108"/>
                  <p:cNvSpPr>
                    <a:spLocks/>
                  </p:cNvSpPr>
                  <p:nvPr/>
                </p:nvSpPr>
                <p:spPr bwMode="auto">
                  <a:xfrm>
                    <a:off x="6040" y="7236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1" h="17">
                        <a:moveTo>
                          <a:pt x="0" y="0"/>
                        </a:move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3" name="Freeform 109"/>
                  <p:cNvSpPr>
                    <a:spLocks/>
                  </p:cNvSpPr>
                  <p:nvPr/>
                </p:nvSpPr>
                <p:spPr bwMode="auto">
                  <a:xfrm>
                    <a:off x="6088" y="7380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4" name="Freeform 110"/>
                  <p:cNvSpPr>
                    <a:spLocks/>
                  </p:cNvSpPr>
                  <p:nvPr/>
                </p:nvSpPr>
                <p:spPr bwMode="auto">
                  <a:xfrm>
                    <a:off x="6184" y="7620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" y="0"/>
                      </a:cxn>
                      <a:cxn ang="0">
                        <a:pos x="16" y="0"/>
                      </a:cxn>
                    </a:cxnLst>
                    <a:rect l="0" t="0" r="r" b="b"/>
                    <a:pathLst>
                      <a:path w="17" h="1">
                        <a:moveTo>
                          <a:pt x="0" y="0"/>
                        </a:moveTo>
                        <a:lnTo>
                          <a:pt x="16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5" name="Freeform 111"/>
                  <p:cNvSpPr>
                    <a:spLocks/>
                  </p:cNvSpPr>
                  <p:nvPr/>
                </p:nvSpPr>
                <p:spPr bwMode="auto">
                  <a:xfrm>
                    <a:off x="6248" y="7732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" y="0"/>
                      </a:cxn>
                      <a:cxn ang="0">
                        <a:pos x="16" y="0"/>
                      </a:cxn>
                    </a:cxnLst>
                    <a:rect l="0" t="0" r="r" b="b"/>
                    <a:pathLst>
                      <a:path w="17" h="1">
                        <a:moveTo>
                          <a:pt x="0" y="0"/>
                        </a:moveTo>
                        <a:lnTo>
                          <a:pt x="16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6" name="Freeform 112"/>
                  <p:cNvSpPr>
                    <a:spLocks/>
                  </p:cNvSpPr>
                  <p:nvPr/>
                </p:nvSpPr>
                <p:spPr bwMode="auto">
                  <a:xfrm>
                    <a:off x="6312" y="7876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1" h="17">
                        <a:moveTo>
                          <a:pt x="0" y="0"/>
                        </a:move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7" name="Freeform 113"/>
                  <p:cNvSpPr>
                    <a:spLocks/>
                  </p:cNvSpPr>
                  <p:nvPr/>
                </p:nvSpPr>
                <p:spPr bwMode="auto">
                  <a:xfrm>
                    <a:off x="6296" y="8180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1" h="17">
                        <a:moveTo>
                          <a:pt x="0" y="0"/>
                        </a:move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8" name="Freeform 114"/>
                  <p:cNvSpPr>
                    <a:spLocks/>
                  </p:cNvSpPr>
                  <p:nvPr/>
                </p:nvSpPr>
                <p:spPr bwMode="auto">
                  <a:xfrm>
                    <a:off x="5960" y="8612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1" h="17">
                        <a:moveTo>
                          <a:pt x="0" y="0"/>
                        </a:move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59" name="Freeform 115"/>
                  <p:cNvSpPr>
                    <a:spLocks/>
                  </p:cNvSpPr>
                  <p:nvPr/>
                </p:nvSpPr>
                <p:spPr bwMode="auto">
                  <a:xfrm>
                    <a:off x="5832" y="8708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16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7" h="1">
                        <a:moveTo>
                          <a:pt x="16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0" name="Freeform 116"/>
                  <p:cNvSpPr>
                    <a:spLocks/>
                  </p:cNvSpPr>
                  <p:nvPr/>
                </p:nvSpPr>
                <p:spPr bwMode="auto">
                  <a:xfrm>
                    <a:off x="5720" y="8740"/>
                    <a:ext cx="33" cy="17"/>
                  </a:xfrm>
                  <a:custGeom>
                    <a:avLst/>
                    <a:gdLst/>
                    <a:ahLst/>
                    <a:cxnLst>
                      <a:cxn ang="0">
                        <a:pos x="32" y="0"/>
                      </a:cxn>
                      <a:cxn ang="0">
                        <a:pos x="16" y="0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33" h="17">
                        <a:moveTo>
                          <a:pt x="32" y="0"/>
                        </a:moveTo>
                        <a:lnTo>
                          <a:pt x="16" y="0"/>
                        </a:ln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1" name="Freeform 117"/>
                  <p:cNvSpPr>
                    <a:spLocks/>
                  </p:cNvSpPr>
                  <p:nvPr/>
                </p:nvSpPr>
                <p:spPr bwMode="auto">
                  <a:xfrm>
                    <a:off x="5496" y="8804"/>
                    <a:ext cx="33" cy="17"/>
                  </a:xfrm>
                  <a:custGeom>
                    <a:avLst/>
                    <a:gdLst/>
                    <a:ahLst/>
                    <a:cxnLst>
                      <a:cxn ang="0">
                        <a:pos x="32" y="0"/>
                      </a:cxn>
                      <a:cxn ang="0">
                        <a:pos x="16" y="16"/>
                      </a:cxn>
                      <a:cxn ang="0">
                        <a:pos x="0" y="16"/>
                      </a:cxn>
                      <a:cxn ang="0">
                        <a:pos x="0" y="16"/>
                      </a:cxn>
                    </a:cxnLst>
                    <a:rect l="0" t="0" r="r" b="b"/>
                    <a:pathLst>
                      <a:path w="33" h="17">
                        <a:moveTo>
                          <a:pt x="32" y="0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2" name="Freeform 118"/>
                  <p:cNvSpPr>
                    <a:spLocks/>
                  </p:cNvSpPr>
                  <p:nvPr/>
                </p:nvSpPr>
                <p:spPr bwMode="auto">
                  <a:xfrm>
                    <a:off x="5336" y="8836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16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7" h="1">
                        <a:moveTo>
                          <a:pt x="16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3" name="Freeform 119"/>
                  <p:cNvSpPr>
                    <a:spLocks/>
                  </p:cNvSpPr>
                  <p:nvPr/>
                </p:nvSpPr>
                <p:spPr bwMode="auto">
                  <a:xfrm>
                    <a:off x="5080" y="8772"/>
                    <a:ext cx="33" cy="1"/>
                  </a:xfrm>
                  <a:custGeom>
                    <a:avLst/>
                    <a:gdLst/>
                    <a:ahLst/>
                    <a:cxnLst>
                      <a:cxn ang="0">
                        <a:pos x="32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33" h="1">
                        <a:moveTo>
                          <a:pt x="32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4" name="Freeform 120"/>
                  <p:cNvSpPr>
                    <a:spLocks/>
                  </p:cNvSpPr>
                  <p:nvPr/>
                </p:nvSpPr>
                <p:spPr bwMode="auto">
                  <a:xfrm>
                    <a:off x="4568" y="8644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5" name="Freeform 121"/>
                  <p:cNvSpPr>
                    <a:spLocks/>
                  </p:cNvSpPr>
                  <p:nvPr/>
                </p:nvSpPr>
                <p:spPr bwMode="auto">
                  <a:xfrm>
                    <a:off x="4248" y="8180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16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7">
                        <a:moveTo>
                          <a:pt x="0" y="16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6" name="Freeform 122"/>
                  <p:cNvSpPr>
                    <a:spLocks/>
                  </p:cNvSpPr>
                  <p:nvPr/>
                </p:nvSpPr>
                <p:spPr bwMode="auto">
                  <a:xfrm>
                    <a:off x="4232" y="8004"/>
                    <a:ext cx="1" cy="33"/>
                  </a:xfrm>
                  <a:custGeom>
                    <a:avLst/>
                    <a:gdLst/>
                    <a:ahLst/>
                    <a:cxnLst>
                      <a:cxn ang="0">
                        <a:pos x="0" y="32"/>
                      </a:cxn>
                      <a:cxn ang="0">
                        <a:pos x="0" y="16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33">
                        <a:moveTo>
                          <a:pt x="0" y="32"/>
                        </a:moveTo>
                        <a:lnTo>
                          <a:pt x="0" y="1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7" name="Freeform 123"/>
                  <p:cNvSpPr>
                    <a:spLocks/>
                  </p:cNvSpPr>
                  <p:nvPr/>
                </p:nvSpPr>
                <p:spPr bwMode="auto">
                  <a:xfrm>
                    <a:off x="4264" y="7860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8" name="Freeform 124"/>
                  <p:cNvSpPr>
                    <a:spLocks/>
                  </p:cNvSpPr>
                  <p:nvPr/>
                </p:nvSpPr>
                <p:spPr bwMode="auto">
                  <a:xfrm>
                    <a:off x="4472" y="7540"/>
                    <a:ext cx="1" cy="17"/>
                  </a:xfrm>
                  <a:custGeom>
                    <a:avLst/>
                    <a:gdLst/>
                    <a:ahLst/>
                    <a:cxnLst>
                      <a:cxn ang="0">
                        <a:pos x="0" y="16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7">
                        <a:moveTo>
                          <a:pt x="0" y="16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69" name="Freeform 125"/>
                  <p:cNvSpPr>
                    <a:spLocks/>
                  </p:cNvSpPr>
                  <p:nvPr/>
                </p:nvSpPr>
                <p:spPr bwMode="auto">
                  <a:xfrm>
                    <a:off x="4504" y="7460"/>
                    <a:ext cx="33" cy="17"/>
                  </a:xfrm>
                  <a:custGeom>
                    <a:avLst/>
                    <a:gdLst/>
                    <a:ahLst/>
                    <a:cxnLst>
                      <a:cxn ang="0">
                        <a:pos x="0" y="16"/>
                      </a:cxn>
                      <a:cxn ang="0">
                        <a:pos x="16" y="0"/>
                      </a:cxn>
                      <a:cxn ang="0">
                        <a:pos x="32" y="0"/>
                      </a:cxn>
                      <a:cxn ang="0">
                        <a:pos x="32" y="0"/>
                      </a:cxn>
                    </a:cxnLst>
                    <a:rect l="0" t="0" r="r" b="b"/>
                    <a:pathLst>
                      <a:path w="33" h="17">
                        <a:moveTo>
                          <a:pt x="0" y="16"/>
                        </a:moveTo>
                        <a:lnTo>
                          <a:pt x="16" y="0"/>
                        </a:lnTo>
                        <a:lnTo>
                          <a:pt x="32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0" name="Freeform 126"/>
                  <p:cNvSpPr>
                    <a:spLocks/>
                  </p:cNvSpPr>
                  <p:nvPr/>
                </p:nvSpPr>
                <p:spPr bwMode="auto">
                  <a:xfrm>
                    <a:off x="4616" y="7364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1" name="Freeform 127"/>
                  <p:cNvSpPr>
                    <a:spLocks/>
                  </p:cNvSpPr>
                  <p:nvPr/>
                </p:nvSpPr>
                <p:spPr bwMode="auto">
                  <a:xfrm>
                    <a:off x="4728" y="7236"/>
                    <a:ext cx="33" cy="17"/>
                  </a:xfrm>
                  <a:custGeom>
                    <a:avLst/>
                    <a:gdLst/>
                    <a:ahLst/>
                    <a:cxnLst>
                      <a:cxn ang="0">
                        <a:pos x="0" y="16"/>
                      </a:cxn>
                      <a:cxn ang="0">
                        <a:pos x="16" y="16"/>
                      </a:cxn>
                      <a:cxn ang="0">
                        <a:pos x="32" y="0"/>
                      </a:cxn>
                      <a:cxn ang="0">
                        <a:pos x="32" y="0"/>
                      </a:cxn>
                    </a:cxnLst>
                    <a:rect l="0" t="0" r="r" b="b"/>
                    <a:pathLst>
                      <a:path w="33" h="17">
                        <a:moveTo>
                          <a:pt x="0" y="16"/>
                        </a:moveTo>
                        <a:lnTo>
                          <a:pt x="16" y="16"/>
                        </a:lnTo>
                        <a:lnTo>
                          <a:pt x="32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2" name="Freeform 128"/>
                  <p:cNvSpPr>
                    <a:spLocks/>
                  </p:cNvSpPr>
                  <p:nvPr/>
                </p:nvSpPr>
                <p:spPr bwMode="auto">
                  <a:xfrm>
                    <a:off x="4888" y="7156"/>
                    <a:ext cx="33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" y="0"/>
                      </a:cxn>
                      <a:cxn ang="0">
                        <a:pos x="32" y="0"/>
                      </a:cxn>
                      <a:cxn ang="0">
                        <a:pos x="32" y="0"/>
                      </a:cxn>
                    </a:cxnLst>
                    <a:rect l="0" t="0" r="r" b="b"/>
                    <a:pathLst>
                      <a:path w="33" h="1">
                        <a:moveTo>
                          <a:pt x="0" y="0"/>
                        </a:moveTo>
                        <a:lnTo>
                          <a:pt x="16" y="0"/>
                        </a:lnTo>
                        <a:lnTo>
                          <a:pt x="32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3" name="Freeform 129"/>
                  <p:cNvSpPr>
                    <a:spLocks/>
                  </p:cNvSpPr>
                  <p:nvPr/>
                </p:nvSpPr>
                <p:spPr bwMode="auto">
                  <a:xfrm>
                    <a:off x="5000" y="7140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4" name="Freeform 130"/>
                  <p:cNvSpPr>
                    <a:spLocks/>
                  </p:cNvSpPr>
                  <p:nvPr/>
                </p:nvSpPr>
                <p:spPr bwMode="auto">
                  <a:xfrm>
                    <a:off x="5544" y="7060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5" name="Freeform 131"/>
                  <p:cNvSpPr>
                    <a:spLocks/>
                  </p:cNvSpPr>
                  <p:nvPr/>
                </p:nvSpPr>
                <p:spPr bwMode="auto">
                  <a:xfrm>
                    <a:off x="5608" y="7028"/>
                    <a:ext cx="1" cy="1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0"/>
                        </a:lnTo>
                        <a:close/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6" name="Freeform 132"/>
                  <p:cNvSpPr>
                    <a:spLocks/>
                  </p:cNvSpPr>
                  <p:nvPr/>
                </p:nvSpPr>
                <p:spPr bwMode="auto">
                  <a:xfrm>
                    <a:off x="5480" y="7044"/>
                    <a:ext cx="49" cy="1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32" y="0"/>
                      </a:cxn>
                      <a:cxn ang="0">
                        <a:pos x="16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49" h="1">
                        <a:moveTo>
                          <a:pt x="48" y="0"/>
                        </a:moveTo>
                        <a:lnTo>
                          <a:pt x="32" y="0"/>
                        </a:lnTo>
                        <a:lnTo>
                          <a:pt x="16" y="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7" name="Freeform 133"/>
                  <p:cNvSpPr>
                    <a:spLocks/>
                  </p:cNvSpPr>
                  <p:nvPr/>
                </p:nvSpPr>
                <p:spPr bwMode="auto">
                  <a:xfrm>
                    <a:off x="5416" y="7076"/>
                    <a:ext cx="17" cy="1"/>
                  </a:xfrm>
                  <a:custGeom>
                    <a:avLst/>
                    <a:gdLst/>
                    <a:ahLst/>
                    <a:cxnLst>
                      <a:cxn ang="0">
                        <a:pos x="16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7" h="1">
                        <a:moveTo>
                          <a:pt x="16" y="0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8" name="Freeform 134"/>
                  <p:cNvSpPr>
                    <a:spLocks/>
                  </p:cNvSpPr>
                  <p:nvPr/>
                </p:nvSpPr>
                <p:spPr bwMode="auto">
                  <a:xfrm>
                    <a:off x="4584" y="8532"/>
                    <a:ext cx="33" cy="1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6" y="0"/>
                      </a:cxn>
                      <a:cxn ang="0">
                        <a:pos x="32" y="16"/>
                      </a:cxn>
                      <a:cxn ang="0">
                        <a:pos x="32" y="16"/>
                      </a:cxn>
                    </a:cxnLst>
                    <a:rect l="0" t="0" r="r" b="b"/>
                    <a:pathLst>
                      <a:path w="33" h="17">
                        <a:moveTo>
                          <a:pt x="0" y="0"/>
                        </a:moveTo>
                        <a:lnTo>
                          <a:pt x="16" y="0"/>
                        </a:lnTo>
                        <a:lnTo>
                          <a:pt x="32" y="16"/>
                        </a:lnTo>
                      </a:path>
                    </a:pathLst>
                  </a:custGeom>
                  <a:noFill/>
                  <a:ln w="12700" cap="flat" cmpd="sng">
                    <a:solidFill>
                      <a:srgbClr val="8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6279" name="Group 135"/>
            <p:cNvGrpSpPr>
              <a:grpSpLocks/>
            </p:cNvGrpSpPr>
            <p:nvPr/>
          </p:nvGrpSpPr>
          <p:grpSpPr bwMode="auto">
            <a:xfrm>
              <a:off x="1440" y="2352"/>
              <a:ext cx="1375" cy="1375"/>
              <a:chOff x="2614" y="6327"/>
              <a:chExt cx="3439" cy="3439"/>
            </a:xfrm>
          </p:grpSpPr>
          <p:grpSp>
            <p:nvGrpSpPr>
              <p:cNvPr id="6280" name="Group 136"/>
              <p:cNvGrpSpPr>
                <a:grpSpLocks/>
              </p:cNvGrpSpPr>
              <p:nvPr/>
            </p:nvGrpSpPr>
            <p:grpSpPr bwMode="auto">
              <a:xfrm>
                <a:off x="3972" y="6327"/>
                <a:ext cx="724" cy="3439"/>
                <a:chOff x="3972" y="6327"/>
                <a:chExt cx="724" cy="3439"/>
              </a:xfrm>
            </p:grpSpPr>
            <p:grpSp>
              <p:nvGrpSpPr>
                <p:cNvPr id="6281" name="Group 137"/>
                <p:cNvGrpSpPr>
                  <a:grpSpLocks noChangeAspect="1"/>
                </p:cNvGrpSpPr>
                <p:nvPr/>
              </p:nvGrpSpPr>
              <p:grpSpPr bwMode="auto">
                <a:xfrm>
                  <a:off x="3972" y="6327"/>
                  <a:ext cx="724" cy="1086"/>
                  <a:chOff x="6868" y="6689"/>
                  <a:chExt cx="362" cy="543"/>
                </a:xfrm>
              </p:grpSpPr>
              <p:sp>
                <p:nvSpPr>
                  <p:cNvPr id="6282" name="Line 13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3" name="Line 13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4" name="Line 14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5" name="Line 14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86" name="Group 142"/>
                <p:cNvGrpSpPr>
                  <a:grpSpLocks noChangeAspect="1"/>
                </p:cNvGrpSpPr>
                <p:nvPr/>
              </p:nvGrpSpPr>
              <p:grpSpPr bwMode="auto">
                <a:xfrm flipV="1">
                  <a:off x="3972" y="8680"/>
                  <a:ext cx="724" cy="1086"/>
                  <a:chOff x="6868" y="6689"/>
                  <a:chExt cx="362" cy="543"/>
                </a:xfrm>
              </p:grpSpPr>
              <p:sp>
                <p:nvSpPr>
                  <p:cNvPr id="6287" name="Line 14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8" name="Line 14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9" name="Line 145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0" name="Line 14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291" name="Group 147"/>
              <p:cNvGrpSpPr>
                <a:grpSpLocks/>
              </p:cNvGrpSpPr>
              <p:nvPr/>
            </p:nvGrpSpPr>
            <p:grpSpPr bwMode="auto">
              <a:xfrm rot="-3298561">
                <a:off x="3972" y="6327"/>
                <a:ext cx="724" cy="3439"/>
                <a:chOff x="3972" y="6327"/>
                <a:chExt cx="724" cy="3439"/>
              </a:xfrm>
            </p:grpSpPr>
            <p:grpSp>
              <p:nvGrpSpPr>
                <p:cNvPr id="6292" name="Group 148"/>
                <p:cNvGrpSpPr>
                  <a:grpSpLocks noChangeAspect="1"/>
                </p:cNvGrpSpPr>
                <p:nvPr/>
              </p:nvGrpSpPr>
              <p:grpSpPr bwMode="auto">
                <a:xfrm>
                  <a:off x="3972" y="6327"/>
                  <a:ext cx="724" cy="1086"/>
                  <a:chOff x="6868" y="6689"/>
                  <a:chExt cx="362" cy="543"/>
                </a:xfrm>
              </p:grpSpPr>
              <p:sp>
                <p:nvSpPr>
                  <p:cNvPr id="6293" name="Line 14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4" name="Line 15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5" name="Line 15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6" name="Line 152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97" name="Group 153"/>
                <p:cNvGrpSpPr>
                  <a:grpSpLocks noChangeAspect="1"/>
                </p:cNvGrpSpPr>
                <p:nvPr/>
              </p:nvGrpSpPr>
              <p:grpSpPr bwMode="auto">
                <a:xfrm flipV="1">
                  <a:off x="3972" y="8680"/>
                  <a:ext cx="724" cy="1086"/>
                  <a:chOff x="6868" y="6689"/>
                  <a:chExt cx="362" cy="543"/>
                </a:xfrm>
              </p:grpSpPr>
              <p:sp>
                <p:nvSpPr>
                  <p:cNvPr id="6298" name="Line 154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9" name="Line 15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0" name="Line 156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1" name="Line 157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302" name="Group 158"/>
              <p:cNvGrpSpPr>
                <a:grpSpLocks/>
              </p:cNvGrpSpPr>
              <p:nvPr/>
            </p:nvGrpSpPr>
            <p:grpSpPr bwMode="auto">
              <a:xfrm rot="2890786">
                <a:off x="3972" y="6327"/>
                <a:ext cx="724" cy="3439"/>
                <a:chOff x="3972" y="6327"/>
                <a:chExt cx="724" cy="3439"/>
              </a:xfrm>
            </p:grpSpPr>
            <p:grpSp>
              <p:nvGrpSpPr>
                <p:cNvPr id="6303" name="Group 159"/>
                <p:cNvGrpSpPr>
                  <a:grpSpLocks noChangeAspect="1"/>
                </p:cNvGrpSpPr>
                <p:nvPr/>
              </p:nvGrpSpPr>
              <p:grpSpPr bwMode="auto">
                <a:xfrm>
                  <a:off x="3972" y="6327"/>
                  <a:ext cx="724" cy="1086"/>
                  <a:chOff x="6868" y="6689"/>
                  <a:chExt cx="362" cy="543"/>
                </a:xfrm>
              </p:grpSpPr>
              <p:sp>
                <p:nvSpPr>
                  <p:cNvPr id="6304" name="Line 160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5" name="Line 161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6" name="Line 162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7" name="Line 163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08" name="Group 164"/>
                <p:cNvGrpSpPr>
                  <a:grpSpLocks noChangeAspect="1"/>
                </p:cNvGrpSpPr>
                <p:nvPr/>
              </p:nvGrpSpPr>
              <p:grpSpPr bwMode="auto">
                <a:xfrm flipV="1">
                  <a:off x="3972" y="8680"/>
                  <a:ext cx="724" cy="1086"/>
                  <a:chOff x="6868" y="6689"/>
                  <a:chExt cx="362" cy="543"/>
                </a:xfrm>
              </p:grpSpPr>
              <p:sp>
                <p:nvSpPr>
                  <p:cNvPr id="6309" name="Line 165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10" name="Line 16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868" y="6870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11" name="Line 167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7230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12" name="Line 16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7049" y="6870"/>
                    <a:ext cx="0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313" name="Group 169"/>
              <p:cNvGrpSpPr>
                <a:grpSpLocks/>
              </p:cNvGrpSpPr>
              <p:nvPr/>
            </p:nvGrpSpPr>
            <p:grpSpPr bwMode="auto">
              <a:xfrm>
                <a:off x="3208" y="7080"/>
                <a:ext cx="2257" cy="1969"/>
                <a:chOff x="4168" y="6952"/>
                <a:chExt cx="2257" cy="1969"/>
              </a:xfrm>
            </p:grpSpPr>
            <p:sp>
              <p:nvSpPr>
                <p:cNvPr id="6314" name="Freeform 170"/>
                <p:cNvSpPr>
                  <a:spLocks/>
                </p:cNvSpPr>
                <p:nvPr/>
              </p:nvSpPr>
              <p:spPr bwMode="auto">
                <a:xfrm>
                  <a:off x="4168" y="6952"/>
                  <a:ext cx="2257" cy="1969"/>
                </a:xfrm>
                <a:custGeom>
                  <a:avLst/>
                  <a:gdLst/>
                  <a:ahLst/>
                  <a:cxnLst>
                    <a:cxn ang="0">
                      <a:pos x="960" y="80"/>
                    </a:cxn>
                    <a:cxn ang="0">
                      <a:pos x="816" y="128"/>
                    </a:cxn>
                    <a:cxn ang="0">
                      <a:pos x="656" y="208"/>
                    </a:cxn>
                    <a:cxn ang="0">
                      <a:pos x="480" y="304"/>
                    </a:cxn>
                    <a:cxn ang="0">
                      <a:pos x="320" y="448"/>
                    </a:cxn>
                    <a:cxn ang="0">
                      <a:pos x="176" y="592"/>
                    </a:cxn>
                    <a:cxn ang="0">
                      <a:pos x="80" y="736"/>
                    </a:cxn>
                    <a:cxn ang="0">
                      <a:pos x="16" y="912"/>
                    </a:cxn>
                    <a:cxn ang="0">
                      <a:pos x="0" y="1072"/>
                    </a:cxn>
                    <a:cxn ang="0">
                      <a:pos x="16" y="1248"/>
                    </a:cxn>
                    <a:cxn ang="0">
                      <a:pos x="48" y="1392"/>
                    </a:cxn>
                    <a:cxn ang="0">
                      <a:pos x="128" y="1552"/>
                    </a:cxn>
                    <a:cxn ang="0">
                      <a:pos x="240" y="1664"/>
                    </a:cxn>
                    <a:cxn ang="0">
                      <a:pos x="384" y="1760"/>
                    </a:cxn>
                    <a:cxn ang="0">
                      <a:pos x="544" y="1856"/>
                    </a:cxn>
                    <a:cxn ang="0">
                      <a:pos x="704" y="1920"/>
                    </a:cxn>
                    <a:cxn ang="0">
                      <a:pos x="880" y="1952"/>
                    </a:cxn>
                    <a:cxn ang="0">
                      <a:pos x="1056" y="1968"/>
                    </a:cxn>
                    <a:cxn ang="0">
                      <a:pos x="1200" y="1968"/>
                    </a:cxn>
                    <a:cxn ang="0">
                      <a:pos x="1328" y="1968"/>
                    </a:cxn>
                    <a:cxn ang="0">
                      <a:pos x="1440" y="1968"/>
                    </a:cxn>
                    <a:cxn ang="0">
                      <a:pos x="1568" y="1936"/>
                    </a:cxn>
                    <a:cxn ang="0">
                      <a:pos x="1696" y="1888"/>
                    </a:cxn>
                    <a:cxn ang="0">
                      <a:pos x="1824" y="1840"/>
                    </a:cxn>
                    <a:cxn ang="0">
                      <a:pos x="1920" y="1776"/>
                    </a:cxn>
                    <a:cxn ang="0">
                      <a:pos x="2016" y="1696"/>
                    </a:cxn>
                    <a:cxn ang="0">
                      <a:pos x="2112" y="1584"/>
                    </a:cxn>
                    <a:cxn ang="0">
                      <a:pos x="2176" y="1456"/>
                    </a:cxn>
                    <a:cxn ang="0">
                      <a:pos x="2240" y="1344"/>
                    </a:cxn>
                    <a:cxn ang="0">
                      <a:pos x="2256" y="1248"/>
                    </a:cxn>
                    <a:cxn ang="0">
                      <a:pos x="2256" y="1152"/>
                    </a:cxn>
                    <a:cxn ang="0">
                      <a:pos x="2240" y="1040"/>
                    </a:cxn>
                    <a:cxn ang="0">
                      <a:pos x="2224" y="944"/>
                    </a:cxn>
                    <a:cxn ang="0">
                      <a:pos x="2208" y="864"/>
                    </a:cxn>
                    <a:cxn ang="0">
                      <a:pos x="2192" y="784"/>
                    </a:cxn>
                    <a:cxn ang="0">
                      <a:pos x="2160" y="688"/>
                    </a:cxn>
                    <a:cxn ang="0">
                      <a:pos x="2128" y="592"/>
                    </a:cxn>
                    <a:cxn ang="0">
                      <a:pos x="2096" y="496"/>
                    </a:cxn>
                    <a:cxn ang="0">
                      <a:pos x="2064" y="416"/>
                    </a:cxn>
                    <a:cxn ang="0">
                      <a:pos x="2016" y="336"/>
                    </a:cxn>
                    <a:cxn ang="0">
                      <a:pos x="1936" y="240"/>
                    </a:cxn>
                    <a:cxn ang="0">
                      <a:pos x="1872" y="160"/>
                    </a:cxn>
                    <a:cxn ang="0">
                      <a:pos x="1808" y="112"/>
                    </a:cxn>
                    <a:cxn ang="0">
                      <a:pos x="1728" y="64"/>
                    </a:cxn>
                    <a:cxn ang="0">
                      <a:pos x="1648" y="32"/>
                    </a:cxn>
                    <a:cxn ang="0">
                      <a:pos x="1568" y="16"/>
                    </a:cxn>
                    <a:cxn ang="0">
                      <a:pos x="1488" y="16"/>
                    </a:cxn>
                    <a:cxn ang="0">
                      <a:pos x="1408" y="16"/>
                    </a:cxn>
                    <a:cxn ang="0">
                      <a:pos x="1344" y="0"/>
                    </a:cxn>
                    <a:cxn ang="0">
                      <a:pos x="1280" y="16"/>
                    </a:cxn>
                    <a:cxn ang="0">
                      <a:pos x="1200" y="32"/>
                    </a:cxn>
                    <a:cxn ang="0">
                      <a:pos x="1120" y="48"/>
                    </a:cxn>
                    <a:cxn ang="0">
                      <a:pos x="1072" y="48"/>
                    </a:cxn>
                    <a:cxn ang="0">
                      <a:pos x="1008" y="48"/>
                    </a:cxn>
                  </a:cxnLst>
                  <a:rect l="0" t="0" r="r" b="b"/>
                  <a:pathLst>
                    <a:path w="2257" h="1969">
                      <a:moveTo>
                        <a:pt x="1024" y="48"/>
                      </a:moveTo>
                      <a:lnTo>
                        <a:pt x="1008" y="48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80"/>
                      </a:lnTo>
                      <a:lnTo>
                        <a:pt x="928" y="80"/>
                      </a:lnTo>
                      <a:lnTo>
                        <a:pt x="896" y="96"/>
                      </a:lnTo>
                      <a:lnTo>
                        <a:pt x="880" y="96"/>
                      </a:lnTo>
                      <a:lnTo>
                        <a:pt x="848" y="112"/>
                      </a:lnTo>
                      <a:lnTo>
                        <a:pt x="816" y="128"/>
                      </a:lnTo>
                      <a:lnTo>
                        <a:pt x="784" y="144"/>
                      </a:lnTo>
                      <a:lnTo>
                        <a:pt x="752" y="144"/>
                      </a:lnTo>
                      <a:lnTo>
                        <a:pt x="720" y="160"/>
                      </a:lnTo>
                      <a:lnTo>
                        <a:pt x="688" y="192"/>
                      </a:lnTo>
                      <a:lnTo>
                        <a:pt x="656" y="208"/>
                      </a:lnTo>
                      <a:lnTo>
                        <a:pt x="624" y="224"/>
                      </a:lnTo>
                      <a:lnTo>
                        <a:pt x="576" y="240"/>
                      </a:lnTo>
                      <a:lnTo>
                        <a:pt x="544" y="256"/>
                      </a:lnTo>
                      <a:lnTo>
                        <a:pt x="512" y="288"/>
                      </a:lnTo>
                      <a:lnTo>
                        <a:pt x="480" y="304"/>
                      </a:lnTo>
                      <a:lnTo>
                        <a:pt x="448" y="336"/>
                      </a:lnTo>
                      <a:lnTo>
                        <a:pt x="416" y="352"/>
                      </a:lnTo>
                      <a:lnTo>
                        <a:pt x="384" y="384"/>
                      </a:lnTo>
                      <a:lnTo>
                        <a:pt x="352" y="416"/>
                      </a:lnTo>
                      <a:lnTo>
                        <a:pt x="320" y="448"/>
                      </a:lnTo>
                      <a:lnTo>
                        <a:pt x="288" y="464"/>
                      </a:lnTo>
                      <a:lnTo>
                        <a:pt x="272" y="496"/>
                      </a:lnTo>
                      <a:lnTo>
                        <a:pt x="240" y="528"/>
                      </a:lnTo>
                      <a:lnTo>
                        <a:pt x="208" y="560"/>
                      </a:lnTo>
                      <a:lnTo>
                        <a:pt x="176" y="592"/>
                      </a:lnTo>
                      <a:lnTo>
                        <a:pt x="160" y="624"/>
                      </a:lnTo>
                      <a:lnTo>
                        <a:pt x="128" y="656"/>
                      </a:lnTo>
                      <a:lnTo>
                        <a:pt x="112" y="688"/>
                      </a:lnTo>
                      <a:lnTo>
                        <a:pt x="96" y="720"/>
                      </a:lnTo>
                      <a:lnTo>
                        <a:pt x="80" y="736"/>
                      </a:lnTo>
                      <a:lnTo>
                        <a:pt x="64" y="768"/>
                      </a:lnTo>
                      <a:lnTo>
                        <a:pt x="48" y="800"/>
                      </a:lnTo>
                      <a:lnTo>
                        <a:pt x="32" y="832"/>
                      </a:lnTo>
                      <a:lnTo>
                        <a:pt x="32" y="864"/>
                      </a:lnTo>
                      <a:lnTo>
                        <a:pt x="16" y="912"/>
                      </a:lnTo>
                      <a:lnTo>
                        <a:pt x="16" y="944"/>
                      </a:lnTo>
                      <a:lnTo>
                        <a:pt x="16" y="976"/>
                      </a:lnTo>
                      <a:lnTo>
                        <a:pt x="0" y="1008"/>
                      </a:lnTo>
                      <a:lnTo>
                        <a:pt x="0" y="1040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0" y="1184"/>
                      </a:lnTo>
                      <a:lnTo>
                        <a:pt x="0" y="1216"/>
                      </a:lnTo>
                      <a:lnTo>
                        <a:pt x="16" y="1248"/>
                      </a:lnTo>
                      <a:lnTo>
                        <a:pt x="16" y="1280"/>
                      </a:lnTo>
                      <a:lnTo>
                        <a:pt x="16" y="1312"/>
                      </a:lnTo>
                      <a:lnTo>
                        <a:pt x="32" y="1344"/>
                      </a:lnTo>
                      <a:lnTo>
                        <a:pt x="32" y="1376"/>
                      </a:lnTo>
                      <a:lnTo>
                        <a:pt x="48" y="1392"/>
                      </a:lnTo>
                      <a:lnTo>
                        <a:pt x="48" y="1424"/>
                      </a:lnTo>
                      <a:lnTo>
                        <a:pt x="64" y="1456"/>
                      </a:lnTo>
                      <a:lnTo>
                        <a:pt x="80" y="1488"/>
                      </a:lnTo>
                      <a:lnTo>
                        <a:pt x="96" y="1520"/>
                      </a:lnTo>
                      <a:lnTo>
                        <a:pt x="128" y="1552"/>
                      </a:lnTo>
                      <a:lnTo>
                        <a:pt x="144" y="1568"/>
                      </a:lnTo>
                      <a:lnTo>
                        <a:pt x="176" y="1600"/>
                      </a:lnTo>
                      <a:lnTo>
                        <a:pt x="192" y="1616"/>
                      </a:lnTo>
                      <a:lnTo>
                        <a:pt x="224" y="1648"/>
                      </a:lnTo>
                      <a:lnTo>
                        <a:pt x="240" y="1664"/>
                      </a:lnTo>
                      <a:lnTo>
                        <a:pt x="272" y="1680"/>
                      </a:lnTo>
                      <a:lnTo>
                        <a:pt x="304" y="1712"/>
                      </a:lnTo>
                      <a:lnTo>
                        <a:pt x="320" y="1728"/>
                      </a:lnTo>
                      <a:lnTo>
                        <a:pt x="352" y="1744"/>
                      </a:lnTo>
                      <a:lnTo>
                        <a:pt x="384" y="1760"/>
                      </a:lnTo>
                      <a:lnTo>
                        <a:pt x="416" y="1776"/>
                      </a:lnTo>
                      <a:lnTo>
                        <a:pt x="448" y="1792"/>
                      </a:lnTo>
                      <a:lnTo>
                        <a:pt x="480" y="1808"/>
                      </a:lnTo>
                      <a:lnTo>
                        <a:pt x="512" y="1840"/>
                      </a:lnTo>
                      <a:lnTo>
                        <a:pt x="544" y="1856"/>
                      </a:lnTo>
                      <a:lnTo>
                        <a:pt x="576" y="1872"/>
                      </a:lnTo>
                      <a:lnTo>
                        <a:pt x="608" y="1888"/>
                      </a:lnTo>
                      <a:lnTo>
                        <a:pt x="640" y="1888"/>
                      </a:lnTo>
                      <a:lnTo>
                        <a:pt x="672" y="1904"/>
                      </a:lnTo>
                      <a:lnTo>
                        <a:pt x="704" y="1920"/>
                      </a:lnTo>
                      <a:lnTo>
                        <a:pt x="752" y="1920"/>
                      </a:lnTo>
                      <a:lnTo>
                        <a:pt x="784" y="1936"/>
                      </a:lnTo>
                      <a:lnTo>
                        <a:pt x="816" y="1936"/>
                      </a:lnTo>
                      <a:lnTo>
                        <a:pt x="848" y="1952"/>
                      </a:lnTo>
                      <a:lnTo>
                        <a:pt x="880" y="1952"/>
                      </a:lnTo>
                      <a:lnTo>
                        <a:pt x="928" y="1952"/>
                      </a:lnTo>
                      <a:lnTo>
                        <a:pt x="960" y="1952"/>
                      </a:lnTo>
                      <a:lnTo>
                        <a:pt x="992" y="1968"/>
                      </a:lnTo>
                      <a:lnTo>
                        <a:pt x="1024" y="1968"/>
                      </a:lnTo>
                      <a:lnTo>
                        <a:pt x="1056" y="1968"/>
                      </a:lnTo>
                      <a:lnTo>
                        <a:pt x="1088" y="1968"/>
                      </a:lnTo>
                      <a:lnTo>
                        <a:pt x="1104" y="1968"/>
                      </a:lnTo>
                      <a:lnTo>
                        <a:pt x="1136" y="1968"/>
                      </a:lnTo>
                      <a:lnTo>
                        <a:pt x="1168" y="1968"/>
                      </a:lnTo>
                      <a:lnTo>
                        <a:pt x="1200" y="1968"/>
                      </a:lnTo>
                      <a:lnTo>
                        <a:pt x="1232" y="1968"/>
                      </a:lnTo>
                      <a:lnTo>
                        <a:pt x="1248" y="1968"/>
                      </a:lnTo>
                      <a:lnTo>
                        <a:pt x="1280" y="1968"/>
                      </a:lnTo>
                      <a:lnTo>
                        <a:pt x="1296" y="1968"/>
                      </a:lnTo>
                      <a:lnTo>
                        <a:pt x="1328" y="1968"/>
                      </a:lnTo>
                      <a:lnTo>
                        <a:pt x="1344" y="1968"/>
                      </a:lnTo>
                      <a:lnTo>
                        <a:pt x="1376" y="1968"/>
                      </a:lnTo>
                      <a:lnTo>
                        <a:pt x="1392" y="1968"/>
                      </a:lnTo>
                      <a:lnTo>
                        <a:pt x="1424" y="1968"/>
                      </a:lnTo>
                      <a:lnTo>
                        <a:pt x="1440" y="1968"/>
                      </a:lnTo>
                      <a:lnTo>
                        <a:pt x="1472" y="1952"/>
                      </a:lnTo>
                      <a:lnTo>
                        <a:pt x="1488" y="1952"/>
                      </a:lnTo>
                      <a:lnTo>
                        <a:pt x="1520" y="1952"/>
                      </a:lnTo>
                      <a:lnTo>
                        <a:pt x="1536" y="1936"/>
                      </a:lnTo>
                      <a:lnTo>
                        <a:pt x="1568" y="1936"/>
                      </a:lnTo>
                      <a:lnTo>
                        <a:pt x="1584" y="1920"/>
                      </a:lnTo>
                      <a:lnTo>
                        <a:pt x="1616" y="1920"/>
                      </a:lnTo>
                      <a:lnTo>
                        <a:pt x="1632" y="1904"/>
                      </a:lnTo>
                      <a:lnTo>
                        <a:pt x="1664" y="1904"/>
                      </a:lnTo>
                      <a:lnTo>
                        <a:pt x="1696" y="1888"/>
                      </a:lnTo>
                      <a:lnTo>
                        <a:pt x="1712" y="1888"/>
                      </a:lnTo>
                      <a:lnTo>
                        <a:pt x="1744" y="1872"/>
                      </a:lnTo>
                      <a:lnTo>
                        <a:pt x="1776" y="1856"/>
                      </a:lnTo>
                      <a:lnTo>
                        <a:pt x="1792" y="1856"/>
                      </a:lnTo>
                      <a:lnTo>
                        <a:pt x="1824" y="1840"/>
                      </a:lnTo>
                      <a:lnTo>
                        <a:pt x="1840" y="1824"/>
                      </a:lnTo>
                      <a:lnTo>
                        <a:pt x="1856" y="1824"/>
                      </a:lnTo>
                      <a:lnTo>
                        <a:pt x="1888" y="1808"/>
                      </a:lnTo>
                      <a:lnTo>
                        <a:pt x="1904" y="1792"/>
                      </a:lnTo>
                      <a:lnTo>
                        <a:pt x="1920" y="1776"/>
                      </a:lnTo>
                      <a:lnTo>
                        <a:pt x="1936" y="1760"/>
                      </a:lnTo>
                      <a:lnTo>
                        <a:pt x="1968" y="1760"/>
                      </a:lnTo>
                      <a:lnTo>
                        <a:pt x="1984" y="1744"/>
                      </a:lnTo>
                      <a:lnTo>
                        <a:pt x="2000" y="1728"/>
                      </a:lnTo>
                      <a:lnTo>
                        <a:pt x="2016" y="1696"/>
                      </a:lnTo>
                      <a:lnTo>
                        <a:pt x="2032" y="1680"/>
                      </a:lnTo>
                      <a:lnTo>
                        <a:pt x="2048" y="1664"/>
                      </a:lnTo>
                      <a:lnTo>
                        <a:pt x="2080" y="1632"/>
                      </a:lnTo>
                      <a:lnTo>
                        <a:pt x="2096" y="1616"/>
                      </a:lnTo>
                      <a:lnTo>
                        <a:pt x="2112" y="1584"/>
                      </a:lnTo>
                      <a:lnTo>
                        <a:pt x="2128" y="1568"/>
                      </a:lnTo>
                      <a:lnTo>
                        <a:pt x="2144" y="1536"/>
                      </a:lnTo>
                      <a:lnTo>
                        <a:pt x="2160" y="1504"/>
                      </a:lnTo>
                      <a:lnTo>
                        <a:pt x="2160" y="1488"/>
                      </a:lnTo>
                      <a:lnTo>
                        <a:pt x="2176" y="1456"/>
                      </a:lnTo>
                      <a:lnTo>
                        <a:pt x="2192" y="1440"/>
                      </a:lnTo>
                      <a:lnTo>
                        <a:pt x="2208" y="1408"/>
                      </a:lnTo>
                      <a:lnTo>
                        <a:pt x="2224" y="1392"/>
                      </a:lnTo>
                      <a:lnTo>
                        <a:pt x="2224" y="1360"/>
                      </a:lnTo>
                      <a:lnTo>
                        <a:pt x="2240" y="1344"/>
                      </a:lnTo>
                      <a:lnTo>
                        <a:pt x="2240" y="1328"/>
                      </a:lnTo>
                      <a:lnTo>
                        <a:pt x="2256" y="1312"/>
                      </a:lnTo>
                      <a:lnTo>
                        <a:pt x="2256" y="1296"/>
                      </a:lnTo>
                      <a:lnTo>
                        <a:pt x="2256" y="1264"/>
                      </a:lnTo>
                      <a:lnTo>
                        <a:pt x="2256" y="1248"/>
                      </a:lnTo>
                      <a:lnTo>
                        <a:pt x="2256" y="1232"/>
                      </a:lnTo>
                      <a:lnTo>
                        <a:pt x="2256" y="1200"/>
                      </a:lnTo>
                      <a:lnTo>
                        <a:pt x="2256" y="1184"/>
                      </a:lnTo>
                      <a:lnTo>
                        <a:pt x="2256" y="1168"/>
                      </a:lnTo>
                      <a:lnTo>
                        <a:pt x="2256" y="1152"/>
                      </a:lnTo>
                      <a:lnTo>
                        <a:pt x="2240" y="1120"/>
                      </a:lnTo>
                      <a:lnTo>
                        <a:pt x="2240" y="1104"/>
                      </a:lnTo>
                      <a:lnTo>
                        <a:pt x="2240" y="1088"/>
                      </a:lnTo>
                      <a:lnTo>
                        <a:pt x="2240" y="1056"/>
                      </a:lnTo>
                      <a:lnTo>
                        <a:pt x="2240" y="1040"/>
                      </a:lnTo>
                      <a:lnTo>
                        <a:pt x="2240" y="1024"/>
                      </a:lnTo>
                      <a:lnTo>
                        <a:pt x="2224" y="992"/>
                      </a:lnTo>
                      <a:lnTo>
                        <a:pt x="2224" y="976"/>
                      </a:lnTo>
                      <a:lnTo>
                        <a:pt x="2224" y="960"/>
                      </a:lnTo>
                      <a:lnTo>
                        <a:pt x="2224" y="944"/>
                      </a:lnTo>
                      <a:lnTo>
                        <a:pt x="2208" y="928"/>
                      </a:lnTo>
                      <a:lnTo>
                        <a:pt x="2208" y="912"/>
                      </a:lnTo>
                      <a:lnTo>
                        <a:pt x="2208" y="896"/>
                      </a:lnTo>
                      <a:lnTo>
                        <a:pt x="2208" y="880"/>
                      </a:lnTo>
                      <a:lnTo>
                        <a:pt x="2208" y="864"/>
                      </a:lnTo>
                      <a:lnTo>
                        <a:pt x="2192" y="848"/>
                      </a:lnTo>
                      <a:lnTo>
                        <a:pt x="2192" y="832"/>
                      </a:lnTo>
                      <a:lnTo>
                        <a:pt x="2192" y="816"/>
                      </a:lnTo>
                      <a:lnTo>
                        <a:pt x="2192" y="800"/>
                      </a:lnTo>
                      <a:lnTo>
                        <a:pt x="2192" y="784"/>
                      </a:lnTo>
                      <a:lnTo>
                        <a:pt x="2176" y="768"/>
                      </a:lnTo>
                      <a:lnTo>
                        <a:pt x="2176" y="752"/>
                      </a:lnTo>
                      <a:lnTo>
                        <a:pt x="2176" y="720"/>
                      </a:lnTo>
                      <a:lnTo>
                        <a:pt x="2160" y="704"/>
                      </a:lnTo>
                      <a:lnTo>
                        <a:pt x="2160" y="688"/>
                      </a:lnTo>
                      <a:lnTo>
                        <a:pt x="2160" y="672"/>
                      </a:lnTo>
                      <a:lnTo>
                        <a:pt x="2160" y="656"/>
                      </a:lnTo>
                      <a:lnTo>
                        <a:pt x="2144" y="624"/>
                      </a:lnTo>
                      <a:lnTo>
                        <a:pt x="2144" y="608"/>
                      </a:lnTo>
                      <a:lnTo>
                        <a:pt x="2128" y="592"/>
                      </a:lnTo>
                      <a:lnTo>
                        <a:pt x="2128" y="560"/>
                      </a:lnTo>
                      <a:lnTo>
                        <a:pt x="2112" y="544"/>
                      </a:lnTo>
                      <a:lnTo>
                        <a:pt x="2112" y="528"/>
                      </a:lnTo>
                      <a:lnTo>
                        <a:pt x="2096" y="512"/>
                      </a:lnTo>
                      <a:lnTo>
                        <a:pt x="2096" y="496"/>
                      </a:lnTo>
                      <a:lnTo>
                        <a:pt x="2080" y="480"/>
                      </a:lnTo>
                      <a:lnTo>
                        <a:pt x="2080" y="464"/>
                      </a:lnTo>
                      <a:lnTo>
                        <a:pt x="2080" y="448"/>
                      </a:lnTo>
                      <a:lnTo>
                        <a:pt x="2064" y="432"/>
                      </a:lnTo>
                      <a:lnTo>
                        <a:pt x="2064" y="416"/>
                      </a:lnTo>
                      <a:lnTo>
                        <a:pt x="2064" y="400"/>
                      </a:lnTo>
                      <a:lnTo>
                        <a:pt x="2048" y="384"/>
                      </a:lnTo>
                      <a:lnTo>
                        <a:pt x="2032" y="368"/>
                      </a:lnTo>
                      <a:lnTo>
                        <a:pt x="2032" y="352"/>
                      </a:lnTo>
                      <a:lnTo>
                        <a:pt x="2016" y="336"/>
                      </a:lnTo>
                      <a:lnTo>
                        <a:pt x="2000" y="304"/>
                      </a:lnTo>
                      <a:lnTo>
                        <a:pt x="1984" y="288"/>
                      </a:lnTo>
                      <a:lnTo>
                        <a:pt x="1968" y="272"/>
                      </a:lnTo>
                      <a:lnTo>
                        <a:pt x="1952" y="256"/>
                      </a:lnTo>
                      <a:lnTo>
                        <a:pt x="1936" y="240"/>
                      </a:lnTo>
                      <a:lnTo>
                        <a:pt x="1936" y="224"/>
                      </a:lnTo>
                      <a:lnTo>
                        <a:pt x="1920" y="208"/>
                      </a:lnTo>
                      <a:lnTo>
                        <a:pt x="1904" y="192"/>
                      </a:lnTo>
                      <a:lnTo>
                        <a:pt x="1888" y="176"/>
                      </a:lnTo>
                      <a:lnTo>
                        <a:pt x="1872" y="160"/>
                      </a:lnTo>
                      <a:lnTo>
                        <a:pt x="1856" y="160"/>
                      </a:lnTo>
                      <a:lnTo>
                        <a:pt x="1856" y="144"/>
                      </a:lnTo>
                      <a:lnTo>
                        <a:pt x="1840" y="128"/>
                      </a:lnTo>
                      <a:lnTo>
                        <a:pt x="1824" y="112"/>
                      </a:lnTo>
                      <a:lnTo>
                        <a:pt x="1808" y="112"/>
                      </a:lnTo>
                      <a:lnTo>
                        <a:pt x="1792" y="96"/>
                      </a:lnTo>
                      <a:lnTo>
                        <a:pt x="1776" y="96"/>
                      </a:lnTo>
                      <a:lnTo>
                        <a:pt x="1760" y="80"/>
                      </a:lnTo>
                      <a:lnTo>
                        <a:pt x="1744" y="80"/>
                      </a:lnTo>
                      <a:lnTo>
                        <a:pt x="1728" y="64"/>
                      </a:lnTo>
                      <a:lnTo>
                        <a:pt x="1712" y="64"/>
                      </a:lnTo>
                      <a:lnTo>
                        <a:pt x="1696" y="48"/>
                      </a:lnTo>
                      <a:lnTo>
                        <a:pt x="1680" y="48"/>
                      </a:lnTo>
                      <a:lnTo>
                        <a:pt x="1664" y="32"/>
                      </a:lnTo>
                      <a:lnTo>
                        <a:pt x="1648" y="32"/>
                      </a:lnTo>
                      <a:lnTo>
                        <a:pt x="1632" y="32"/>
                      </a:lnTo>
                      <a:lnTo>
                        <a:pt x="1616" y="16"/>
                      </a:lnTo>
                      <a:lnTo>
                        <a:pt x="1600" y="16"/>
                      </a:lnTo>
                      <a:lnTo>
                        <a:pt x="1584" y="16"/>
                      </a:lnTo>
                      <a:lnTo>
                        <a:pt x="1568" y="16"/>
                      </a:lnTo>
                      <a:lnTo>
                        <a:pt x="1552" y="16"/>
                      </a:lnTo>
                      <a:lnTo>
                        <a:pt x="1536" y="16"/>
                      </a:lnTo>
                      <a:lnTo>
                        <a:pt x="1520" y="16"/>
                      </a:lnTo>
                      <a:lnTo>
                        <a:pt x="1504" y="16"/>
                      </a:lnTo>
                      <a:lnTo>
                        <a:pt x="1488" y="16"/>
                      </a:lnTo>
                      <a:lnTo>
                        <a:pt x="1472" y="16"/>
                      </a:lnTo>
                      <a:lnTo>
                        <a:pt x="1456" y="16"/>
                      </a:lnTo>
                      <a:lnTo>
                        <a:pt x="1440" y="16"/>
                      </a:lnTo>
                      <a:lnTo>
                        <a:pt x="1424" y="16"/>
                      </a:lnTo>
                      <a:lnTo>
                        <a:pt x="1408" y="16"/>
                      </a:lnTo>
                      <a:lnTo>
                        <a:pt x="1392" y="16"/>
                      </a:lnTo>
                      <a:lnTo>
                        <a:pt x="1376" y="16"/>
                      </a:lnTo>
                      <a:lnTo>
                        <a:pt x="1360" y="16"/>
                      </a:lnTo>
                      <a:lnTo>
                        <a:pt x="1344" y="16"/>
                      </a:lnTo>
                      <a:lnTo>
                        <a:pt x="1344" y="0"/>
                      </a:lnTo>
                      <a:lnTo>
                        <a:pt x="1328" y="0"/>
                      </a:lnTo>
                      <a:lnTo>
                        <a:pt x="1312" y="0"/>
                      </a:lnTo>
                      <a:lnTo>
                        <a:pt x="1312" y="16"/>
                      </a:lnTo>
                      <a:lnTo>
                        <a:pt x="1296" y="16"/>
                      </a:lnTo>
                      <a:lnTo>
                        <a:pt x="1280" y="16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32"/>
                      </a:lnTo>
                      <a:lnTo>
                        <a:pt x="1216" y="32"/>
                      </a:lnTo>
                      <a:lnTo>
                        <a:pt x="1200" y="32"/>
                      </a:lnTo>
                      <a:lnTo>
                        <a:pt x="1184" y="32"/>
                      </a:lnTo>
                      <a:lnTo>
                        <a:pt x="1168" y="32"/>
                      </a:lnTo>
                      <a:lnTo>
                        <a:pt x="1152" y="48"/>
                      </a:lnTo>
                      <a:lnTo>
                        <a:pt x="1136" y="48"/>
                      </a:lnTo>
                      <a:lnTo>
                        <a:pt x="1120" y="48"/>
                      </a:lnTo>
                      <a:lnTo>
                        <a:pt x="1104" y="48"/>
                      </a:lnTo>
                      <a:lnTo>
                        <a:pt x="1104" y="64"/>
                      </a:lnTo>
                      <a:lnTo>
                        <a:pt x="1088" y="64"/>
                      </a:lnTo>
                      <a:lnTo>
                        <a:pt x="1072" y="64"/>
                      </a:lnTo>
                      <a:lnTo>
                        <a:pt x="1072" y="48"/>
                      </a:lnTo>
                      <a:lnTo>
                        <a:pt x="1056" y="48"/>
                      </a:lnTo>
                      <a:lnTo>
                        <a:pt x="1040" y="32"/>
                      </a:lnTo>
                      <a:lnTo>
                        <a:pt x="1040" y="48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1008" y="64"/>
                      </a:lnTo>
                      <a:lnTo>
                        <a:pt x="1008" y="48"/>
                      </a:lnTo>
                      <a:lnTo>
                        <a:pt x="992" y="48"/>
                      </a:lnTo>
                    </a:path>
                  </a:pathLst>
                </a:custGeom>
                <a:solidFill>
                  <a:srgbClr val="FFCC99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15" name="Freeform 171"/>
                <p:cNvSpPr>
                  <a:spLocks/>
                </p:cNvSpPr>
                <p:nvPr/>
              </p:nvSpPr>
              <p:spPr bwMode="auto">
                <a:xfrm>
                  <a:off x="4376" y="7128"/>
                  <a:ext cx="1857" cy="1601"/>
                </a:xfrm>
                <a:custGeom>
                  <a:avLst/>
                  <a:gdLst/>
                  <a:ahLst/>
                  <a:cxnLst>
                    <a:cxn ang="0">
                      <a:pos x="560" y="96"/>
                    </a:cxn>
                    <a:cxn ang="0">
                      <a:pos x="464" y="160"/>
                    </a:cxn>
                    <a:cxn ang="0">
                      <a:pos x="384" y="224"/>
                    </a:cxn>
                    <a:cxn ang="0">
                      <a:pos x="320" y="288"/>
                    </a:cxn>
                    <a:cxn ang="0">
                      <a:pos x="272" y="352"/>
                    </a:cxn>
                    <a:cxn ang="0">
                      <a:pos x="192" y="432"/>
                    </a:cxn>
                    <a:cxn ang="0">
                      <a:pos x="128" y="480"/>
                    </a:cxn>
                    <a:cxn ang="0">
                      <a:pos x="80" y="576"/>
                    </a:cxn>
                    <a:cxn ang="0">
                      <a:pos x="32" y="672"/>
                    </a:cxn>
                    <a:cxn ang="0">
                      <a:pos x="0" y="784"/>
                    </a:cxn>
                    <a:cxn ang="0">
                      <a:pos x="0" y="896"/>
                    </a:cxn>
                    <a:cxn ang="0">
                      <a:pos x="0" y="1008"/>
                    </a:cxn>
                    <a:cxn ang="0">
                      <a:pos x="32" y="1104"/>
                    </a:cxn>
                    <a:cxn ang="0">
                      <a:pos x="64" y="1184"/>
                    </a:cxn>
                    <a:cxn ang="0">
                      <a:pos x="128" y="1264"/>
                    </a:cxn>
                    <a:cxn ang="0">
                      <a:pos x="192" y="1328"/>
                    </a:cxn>
                    <a:cxn ang="0">
                      <a:pos x="272" y="1376"/>
                    </a:cxn>
                    <a:cxn ang="0">
                      <a:pos x="352" y="1424"/>
                    </a:cxn>
                    <a:cxn ang="0">
                      <a:pos x="448" y="1488"/>
                    </a:cxn>
                    <a:cxn ang="0">
                      <a:pos x="528" y="1520"/>
                    </a:cxn>
                    <a:cxn ang="0">
                      <a:pos x="624" y="1568"/>
                    </a:cxn>
                    <a:cxn ang="0">
                      <a:pos x="720" y="1584"/>
                    </a:cxn>
                    <a:cxn ang="0">
                      <a:pos x="816" y="1600"/>
                    </a:cxn>
                    <a:cxn ang="0">
                      <a:pos x="928" y="1600"/>
                    </a:cxn>
                    <a:cxn ang="0">
                      <a:pos x="1040" y="1600"/>
                    </a:cxn>
                    <a:cxn ang="0">
                      <a:pos x="1168" y="1600"/>
                    </a:cxn>
                    <a:cxn ang="0">
                      <a:pos x="1280" y="1568"/>
                    </a:cxn>
                    <a:cxn ang="0">
                      <a:pos x="1392" y="1520"/>
                    </a:cxn>
                    <a:cxn ang="0">
                      <a:pos x="1488" y="1488"/>
                    </a:cxn>
                    <a:cxn ang="0">
                      <a:pos x="1568" y="1440"/>
                    </a:cxn>
                    <a:cxn ang="0">
                      <a:pos x="1648" y="1360"/>
                    </a:cxn>
                    <a:cxn ang="0">
                      <a:pos x="1712" y="1280"/>
                    </a:cxn>
                    <a:cxn ang="0">
                      <a:pos x="1776" y="1200"/>
                    </a:cxn>
                    <a:cxn ang="0">
                      <a:pos x="1824" y="1120"/>
                    </a:cxn>
                    <a:cxn ang="0">
                      <a:pos x="1856" y="1040"/>
                    </a:cxn>
                    <a:cxn ang="0">
                      <a:pos x="1856" y="944"/>
                    </a:cxn>
                    <a:cxn ang="0">
                      <a:pos x="1856" y="848"/>
                    </a:cxn>
                    <a:cxn ang="0">
                      <a:pos x="1840" y="768"/>
                    </a:cxn>
                    <a:cxn ang="0">
                      <a:pos x="1824" y="688"/>
                    </a:cxn>
                    <a:cxn ang="0">
                      <a:pos x="1808" y="608"/>
                    </a:cxn>
                    <a:cxn ang="0">
                      <a:pos x="1792" y="512"/>
                    </a:cxn>
                    <a:cxn ang="0">
                      <a:pos x="1760" y="416"/>
                    </a:cxn>
                    <a:cxn ang="0">
                      <a:pos x="1728" y="320"/>
                    </a:cxn>
                    <a:cxn ang="0">
                      <a:pos x="1664" y="240"/>
                    </a:cxn>
                    <a:cxn ang="0">
                      <a:pos x="1616" y="160"/>
                    </a:cxn>
                    <a:cxn ang="0">
                      <a:pos x="1536" y="96"/>
                    </a:cxn>
                    <a:cxn ang="0">
                      <a:pos x="1440" y="64"/>
                    </a:cxn>
                    <a:cxn ang="0">
                      <a:pos x="1360" y="48"/>
                    </a:cxn>
                    <a:cxn ang="0">
                      <a:pos x="1280" y="32"/>
                    </a:cxn>
                    <a:cxn ang="0">
                      <a:pos x="1184" y="16"/>
                    </a:cxn>
                    <a:cxn ang="0">
                      <a:pos x="1088" y="16"/>
                    </a:cxn>
                    <a:cxn ang="0">
                      <a:pos x="992" y="16"/>
                    </a:cxn>
                    <a:cxn ang="0">
                      <a:pos x="912" y="0"/>
                    </a:cxn>
                    <a:cxn ang="0">
                      <a:pos x="832" y="16"/>
                    </a:cxn>
                    <a:cxn ang="0">
                      <a:pos x="752" y="32"/>
                    </a:cxn>
                    <a:cxn ang="0">
                      <a:pos x="672" y="48"/>
                    </a:cxn>
                  </a:cxnLst>
                  <a:rect l="0" t="0" r="r" b="b"/>
                  <a:pathLst>
                    <a:path w="1857" h="1601">
                      <a:moveTo>
                        <a:pt x="640" y="64"/>
                      </a:moveTo>
                      <a:lnTo>
                        <a:pt x="624" y="64"/>
                      </a:lnTo>
                      <a:lnTo>
                        <a:pt x="608" y="64"/>
                      </a:lnTo>
                      <a:lnTo>
                        <a:pt x="592" y="80"/>
                      </a:lnTo>
                      <a:lnTo>
                        <a:pt x="576" y="80"/>
                      </a:lnTo>
                      <a:lnTo>
                        <a:pt x="560" y="96"/>
                      </a:lnTo>
                      <a:lnTo>
                        <a:pt x="544" y="112"/>
                      </a:lnTo>
                      <a:lnTo>
                        <a:pt x="528" y="112"/>
                      </a:lnTo>
                      <a:lnTo>
                        <a:pt x="512" y="128"/>
                      </a:lnTo>
                      <a:lnTo>
                        <a:pt x="496" y="144"/>
                      </a:lnTo>
                      <a:lnTo>
                        <a:pt x="480" y="144"/>
                      </a:lnTo>
                      <a:lnTo>
                        <a:pt x="464" y="160"/>
                      </a:lnTo>
                      <a:lnTo>
                        <a:pt x="464" y="176"/>
                      </a:lnTo>
                      <a:lnTo>
                        <a:pt x="448" y="176"/>
                      </a:lnTo>
                      <a:lnTo>
                        <a:pt x="432" y="192"/>
                      </a:lnTo>
                      <a:lnTo>
                        <a:pt x="416" y="208"/>
                      </a:lnTo>
                      <a:lnTo>
                        <a:pt x="400" y="224"/>
                      </a:lnTo>
                      <a:lnTo>
                        <a:pt x="384" y="224"/>
                      </a:lnTo>
                      <a:lnTo>
                        <a:pt x="384" y="240"/>
                      </a:lnTo>
                      <a:lnTo>
                        <a:pt x="368" y="240"/>
                      </a:lnTo>
                      <a:lnTo>
                        <a:pt x="352" y="256"/>
                      </a:lnTo>
                      <a:lnTo>
                        <a:pt x="336" y="272"/>
                      </a:lnTo>
                      <a:lnTo>
                        <a:pt x="336" y="288"/>
                      </a:lnTo>
                      <a:lnTo>
                        <a:pt x="320" y="288"/>
                      </a:lnTo>
                      <a:lnTo>
                        <a:pt x="320" y="304"/>
                      </a:lnTo>
                      <a:lnTo>
                        <a:pt x="304" y="304"/>
                      </a:lnTo>
                      <a:lnTo>
                        <a:pt x="304" y="320"/>
                      </a:lnTo>
                      <a:lnTo>
                        <a:pt x="288" y="320"/>
                      </a:lnTo>
                      <a:lnTo>
                        <a:pt x="272" y="336"/>
                      </a:lnTo>
                      <a:lnTo>
                        <a:pt x="272" y="352"/>
                      </a:lnTo>
                      <a:lnTo>
                        <a:pt x="256" y="352"/>
                      </a:lnTo>
                      <a:lnTo>
                        <a:pt x="240" y="368"/>
                      </a:lnTo>
                      <a:lnTo>
                        <a:pt x="224" y="384"/>
                      </a:lnTo>
                      <a:lnTo>
                        <a:pt x="208" y="400"/>
                      </a:lnTo>
                      <a:lnTo>
                        <a:pt x="208" y="416"/>
                      </a:lnTo>
                      <a:lnTo>
                        <a:pt x="192" y="432"/>
                      </a:lnTo>
                      <a:lnTo>
                        <a:pt x="176" y="432"/>
                      </a:lnTo>
                      <a:lnTo>
                        <a:pt x="176" y="448"/>
                      </a:lnTo>
                      <a:lnTo>
                        <a:pt x="160" y="464"/>
                      </a:lnTo>
                      <a:lnTo>
                        <a:pt x="144" y="464"/>
                      </a:lnTo>
                      <a:lnTo>
                        <a:pt x="144" y="480"/>
                      </a:lnTo>
                      <a:lnTo>
                        <a:pt x="128" y="480"/>
                      </a:lnTo>
                      <a:lnTo>
                        <a:pt x="112" y="496"/>
                      </a:lnTo>
                      <a:lnTo>
                        <a:pt x="112" y="512"/>
                      </a:lnTo>
                      <a:lnTo>
                        <a:pt x="96" y="528"/>
                      </a:lnTo>
                      <a:lnTo>
                        <a:pt x="96" y="544"/>
                      </a:lnTo>
                      <a:lnTo>
                        <a:pt x="80" y="560"/>
                      </a:lnTo>
                      <a:lnTo>
                        <a:pt x="80" y="576"/>
                      </a:lnTo>
                      <a:lnTo>
                        <a:pt x="64" y="592"/>
                      </a:lnTo>
                      <a:lnTo>
                        <a:pt x="64" y="608"/>
                      </a:lnTo>
                      <a:lnTo>
                        <a:pt x="48" y="624"/>
                      </a:lnTo>
                      <a:lnTo>
                        <a:pt x="48" y="640"/>
                      </a:lnTo>
                      <a:lnTo>
                        <a:pt x="32" y="656"/>
                      </a:lnTo>
                      <a:lnTo>
                        <a:pt x="32" y="672"/>
                      </a:lnTo>
                      <a:lnTo>
                        <a:pt x="32" y="688"/>
                      </a:lnTo>
                      <a:lnTo>
                        <a:pt x="16" y="704"/>
                      </a:lnTo>
                      <a:lnTo>
                        <a:pt x="16" y="720"/>
                      </a:lnTo>
                      <a:lnTo>
                        <a:pt x="16" y="736"/>
                      </a:lnTo>
                      <a:lnTo>
                        <a:pt x="16" y="752"/>
                      </a:lnTo>
                      <a:lnTo>
                        <a:pt x="0" y="784"/>
                      </a:lnTo>
                      <a:lnTo>
                        <a:pt x="0" y="800"/>
                      </a:lnTo>
                      <a:lnTo>
                        <a:pt x="0" y="816"/>
                      </a:lnTo>
                      <a:lnTo>
                        <a:pt x="0" y="832"/>
                      </a:lnTo>
                      <a:lnTo>
                        <a:pt x="0" y="848"/>
                      </a:lnTo>
                      <a:lnTo>
                        <a:pt x="0" y="880"/>
                      </a:lnTo>
                      <a:lnTo>
                        <a:pt x="0" y="896"/>
                      </a:lnTo>
                      <a:lnTo>
                        <a:pt x="0" y="912"/>
                      </a:lnTo>
                      <a:lnTo>
                        <a:pt x="0" y="928"/>
                      </a:lnTo>
                      <a:lnTo>
                        <a:pt x="0" y="960"/>
                      </a:lnTo>
                      <a:lnTo>
                        <a:pt x="0" y="976"/>
                      </a:lnTo>
                      <a:lnTo>
                        <a:pt x="0" y="992"/>
                      </a:lnTo>
                      <a:lnTo>
                        <a:pt x="0" y="1008"/>
                      </a:lnTo>
                      <a:lnTo>
                        <a:pt x="0" y="1024"/>
                      </a:lnTo>
                      <a:lnTo>
                        <a:pt x="16" y="1040"/>
                      </a:lnTo>
                      <a:lnTo>
                        <a:pt x="16" y="1056"/>
                      </a:lnTo>
                      <a:lnTo>
                        <a:pt x="16" y="1072"/>
                      </a:lnTo>
                      <a:lnTo>
                        <a:pt x="16" y="1088"/>
                      </a:lnTo>
                      <a:lnTo>
                        <a:pt x="32" y="1104"/>
                      </a:lnTo>
                      <a:lnTo>
                        <a:pt x="32" y="1120"/>
                      </a:lnTo>
                      <a:lnTo>
                        <a:pt x="32" y="1136"/>
                      </a:lnTo>
                      <a:lnTo>
                        <a:pt x="48" y="1136"/>
                      </a:lnTo>
                      <a:lnTo>
                        <a:pt x="48" y="1152"/>
                      </a:lnTo>
                      <a:lnTo>
                        <a:pt x="64" y="1168"/>
                      </a:lnTo>
                      <a:lnTo>
                        <a:pt x="64" y="1184"/>
                      </a:lnTo>
                      <a:lnTo>
                        <a:pt x="80" y="1200"/>
                      </a:lnTo>
                      <a:lnTo>
                        <a:pt x="96" y="1200"/>
                      </a:lnTo>
                      <a:lnTo>
                        <a:pt x="96" y="1216"/>
                      </a:lnTo>
                      <a:lnTo>
                        <a:pt x="96" y="1232"/>
                      </a:lnTo>
                      <a:lnTo>
                        <a:pt x="112" y="1248"/>
                      </a:lnTo>
                      <a:lnTo>
                        <a:pt x="128" y="1264"/>
                      </a:lnTo>
                      <a:lnTo>
                        <a:pt x="144" y="1280"/>
                      </a:lnTo>
                      <a:lnTo>
                        <a:pt x="144" y="1296"/>
                      </a:lnTo>
                      <a:lnTo>
                        <a:pt x="160" y="1296"/>
                      </a:lnTo>
                      <a:lnTo>
                        <a:pt x="160" y="1312"/>
                      </a:lnTo>
                      <a:lnTo>
                        <a:pt x="176" y="1312"/>
                      </a:lnTo>
                      <a:lnTo>
                        <a:pt x="192" y="1328"/>
                      </a:lnTo>
                      <a:lnTo>
                        <a:pt x="208" y="1344"/>
                      </a:lnTo>
                      <a:lnTo>
                        <a:pt x="224" y="1344"/>
                      </a:lnTo>
                      <a:lnTo>
                        <a:pt x="240" y="1344"/>
                      </a:lnTo>
                      <a:lnTo>
                        <a:pt x="240" y="1360"/>
                      </a:lnTo>
                      <a:lnTo>
                        <a:pt x="256" y="1360"/>
                      </a:lnTo>
                      <a:lnTo>
                        <a:pt x="272" y="1376"/>
                      </a:lnTo>
                      <a:lnTo>
                        <a:pt x="288" y="1376"/>
                      </a:lnTo>
                      <a:lnTo>
                        <a:pt x="304" y="1392"/>
                      </a:lnTo>
                      <a:lnTo>
                        <a:pt x="320" y="1408"/>
                      </a:lnTo>
                      <a:lnTo>
                        <a:pt x="336" y="1408"/>
                      </a:lnTo>
                      <a:lnTo>
                        <a:pt x="336" y="1424"/>
                      </a:lnTo>
                      <a:lnTo>
                        <a:pt x="352" y="1424"/>
                      </a:lnTo>
                      <a:lnTo>
                        <a:pt x="368" y="1440"/>
                      </a:lnTo>
                      <a:lnTo>
                        <a:pt x="384" y="1456"/>
                      </a:lnTo>
                      <a:lnTo>
                        <a:pt x="400" y="1456"/>
                      </a:lnTo>
                      <a:lnTo>
                        <a:pt x="416" y="1472"/>
                      </a:lnTo>
                      <a:lnTo>
                        <a:pt x="432" y="1472"/>
                      </a:lnTo>
                      <a:lnTo>
                        <a:pt x="448" y="1488"/>
                      </a:lnTo>
                      <a:lnTo>
                        <a:pt x="464" y="1488"/>
                      </a:lnTo>
                      <a:lnTo>
                        <a:pt x="480" y="1504"/>
                      </a:lnTo>
                      <a:lnTo>
                        <a:pt x="496" y="1504"/>
                      </a:lnTo>
                      <a:lnTo>
                        <a:pt x="496" y="1520"/>
                      </a:lnTo>
                      <a:lnTo>
                        <a:pt x="512" y="1520"/>
                      </a:lnTo>
                      <a:lnTo>
                        <a:pt x="528" y="1520"/>
                      </a:lnTo>
                      <a:lnTo>
                        <a:pt x="544" y="1536"/>
                      </a:lnTo>
                      <a:lnTo>
                        <a:pt x="560" y="1536"/>
                      </a:lnTo>
                      <a:lnTo>
                        <a:pt x="576" y="1552"/>
                      </a:lnTo>
                      <a:lnTo>
                        <a:pt x="592" y="1552"/>
                      </a:lnTo>
                      <a:lnTo>
                        <a:pt x="608" y="1552"/>
                      </a:lnTo>
                      <a:lnTo>
                        <a:pt x="624" y="1568"/>
                      </a:lnTo>
                      <a:lnTo>
                        <a:pt x="640" y="1568"/>
                      </a:lnTo>
                      <a:lnTo>
                        <a:pt x="656" y="1568"/>
                      </a:lnTo>
                      <a:lnTo>
                        <a:pt x="672" y="1584"/>
                      </a:lnTo>
                      <a:lnTo>
                        <a:pt x="688" y="1584"/>
                      </a:lnTo>
                      <a:lnTo>
                        <a:pt x="704" y="1584"/>
                      </a:lnTo>
                      <a:lnTo>
                        <a:pt x="720" y="1584"/>
                      </a:lnTo>
                      <a:lnTo>
                        <a:pt x="736" y="1584"/>
                      </a:lnTo>
                      <a:lnTo>
                        <a:pt x="752" y="1584"/>
                      </a:lnTo>
                      <a:lnTo>
                        <a:pt x="768" y="1584"/>
                      </a:lnTo>
                      <a:lnTo>
                        <a:pt x="784" y="1600"/>
                      </a:lnTo>
                      <a:lnTo>
                        <a:pt x="800" y="1600"/>
                      </a:lnTo>
                      <a:lnTo>
                        <a:pt x="816" y="1600"/>
                      </a:lnTo>
                      <a:lnTo>
                        <a:pt x="848" y="1600"/>
                      </a:lnTo>
                      <a:lnTo>
                        <a:pt x="864" y="1600"/>
                      </a:lnTo>
                      <a:lnTo>
                        <a:pt x="880" y="1600"/>
                      </a:lnTo>
                      <a:lnTo>
                        <a:pt x="896" y="1600"/>
                      </a:lnTo>
                      <a:lnTo>
                        <a:pt x="912" y="1600"/>
                      </a:lnTo>
                      <a:lnTo>
                        <a:pt x="928" y="1600"/>
                      </a:lnTo>
                      <a:lnTo>
                        <a:pt x="944" y="1600"/>
                      </a:lnTo>
                      <a:lnTo>
                        <a:pt x="960" y="1600"/>
                      </a:lnTo>
                      <a:lnTo>
                        <a:pt x="992" y="1600"/>
                      </a:lnTo>
                      <a:lnTo>
                        <a:pt x="1008" y="1600"/>
                      </a:lnTo>
                      <a:lnTo>
                        <a:pt x="1024" y="1600"/>
                      </a:lnTo>
                      <a:lnTo>
                        <a:pt x="1040" y="1600"/>
                      </a:lnTo>
                      <a:lnTo>
                        <a:pt x="1072" y="1600"/>
                      </a:lnTo>
                      <a:lnTo>
                        <a:pt x="1088" y="1600"/>
                      </a:lnTo>
                      <a:lnTo>
                        <a:pt x="1104" y="1600"/>
                      </a:lnTo>
                      <a:lnTo>
                        <a:pt x="1120" y="1600"/>
                      </a:lnTo>
                      <a:lnTo>
                        <a:pt x="1136" y="1600"/>
                      </a:lnTo>
                      <a:lnTo>
                        <a:pt x="1168" y="1600"/>
                      </a:lnTo>
                      <a:lnTo>
                        <a:pt x="1184" y="1600"/>
                      </a:lnTo>
                      <a:lnTo>
                        <a:pt x="1200" y="1584"/>
                      </a:lnTo>
                      <a:lnTo>
                        <a:pt x="1216" y="1584"/>
                      </a:lnTo>
                      <a:lnTo>
                        <a:pt x="1232" y="1584"/>
                      </a:lnTo>
                      <a:lnTo>
                        <a:pt x="1264" y="1568"/>
                      </a:lnTo>
                      <a:lnTo>
                        <a:pt x="1280" y="1568"/>
                      </a:lnTo>
                      <a:lnTo>
                        <a:pt x="1312" y="1552"/>
                      </a:lnTo>
                      <a:lnTo>
                        <a:pt x="1328" y="1552"/>
                      </a:lnTo>
                      <a:lnTo>
                        <a:pt x="1344" y="1536"/>
                      </a:lnTo>
                      <a:lnTo>
                        <a:pt x="1360" y="1536"/>
                      </a:lnTo>
                      <a:lnTo>
                        <a:pt x="1376" y="1520"/>
                      </a:lnTo>
                      <a:lnTo>
                        <a:pt x="1392" y="1520"/>
                      </a:lnTo>
                      <a:lnTo>
                        <a:pt x="1408" y="1520"/>
                      </a:lnTo>
                      <a:lnTo>
                        <a:pt x="1424" y="1504"/>
                      </a:lnTo>
                      <a:lnTo>
                        <a:pt x="1440" y="1504"/>
                      </a:lnTo>
                      <a:lnTo>
                        <a:pt x="1456" y="1504"/>
                      </a:lnTo>
                      <a:lnTo>
                        <a:pt x="1472" y="1488"/>
                      </a:lnTo>
                      <a:lnTo>
                        <a:pt x="1488" y="1488"/>
                      </a:lnTo>
                      <a:lnTo>
                        <a:pt x="1504" y="1472"/>
                      </a:lnTo>
                      <a:lnTo>
                        <a:pt x="1520" y="1472"/>
                      </a:lnTo>
                      <a:lnTo>
                        <a:pt x="1536" y="1456"/>
                      </a:lnTo>
                      <a:lnTo>
                        <a:pt x="1552" y="1456"/>
                      </a:lnTo>
                      <a:lnTo>
                        <a:pt x="1552" y="1440"/>
                      </a:lnTo>
                      <a:lnTo>
                        <a:pt x="1568" y="1440"/>
                      </a:lnTo>
                      <a:lnTo>
                        <a:pt x="1584" y="1424"/>
                      </a:lnTo>
                      <a:lnTo>
                        <a:pt x="1600" y="1408"/>
                      </a:lnTo>
                      <a:lnTo>
                        <a:pt x="1616" y="1408"/>
                      </a:lnTo>
                      <a:lnTo>
                        <a:pt x="1632" y="1392"/>
                      </a:lnTo>
                      <a:lnTo>
                        <a:pt x="1632" y="1376"/>
                      </a:lnTo>
                      <a:lnTo>
                        <a:pt x="1648" y="1360"/>
                      </a:lnTo>
                      <a:lnTo>
                        <a:pt x="1664" y="1360"/>
                      </a:lnTo>
                      <a:lnTo>
                        <a:pt x="1664" y="1344"/>
                      </a:lnTo>
                      <a:lnTo>
                        <a:pt x="1680" y="1328"/>
                      </a:lnTo>
                      <a:lnTo>
                        <a:pt x="1696" y="1312"/>
                      </a:lnTo>
                      <a:lnTo>
                        <a:pt x="1712" y="1296"/>
                      </a:lnTo>
                      <a:lnTo>
                        <a:pt x="1712" y="1280"/>
                      </a:lnTo>
                      <a:lnTo>
                        <a:pt x="1728" y="1280"/>
                      </a:lnTo>
                      <a:lnTo>
                        <a:pt x="1744" y="1264"/>
                      </a:lnTo>
                      <a:lnTo>
                        <a:pt x="1744" y="1248"/>
                      </a:lnTo>
                      <a:lnTo>
                        <a:pt x="1760" y="1232"/>
                      </a:lnTo>
                      <a:lnTo>
                        <a:pt x="1776" y="1216"/>
                      </a:lnTo>
                      <a:lnTo>
                        <a:pt x="1776" y="1200"/>
                      </a:lnTo>
                      <a:lnTo>
                        <a:pt x="1792" y="1184"/>
                      </a:lnTo>
                      <a:lnTo>
                        <a:pt x="1792" y="1168"/>
                      </a:lnTo>
                      <a:lnTo>
                        <a:pt x="1808" y="1152"/>
                      </a:lnTo>
                      <a:lnTo>
                        <a:pt x="1808" y="1136"/>
                      </a:lnTo>
                      <a:lnTo>
                        <a:pt x="1824" y="1136"/>
                      </a:lnTo>
                      <a:lnTo>
                        <a:pt x="1824" y="1120"/>
                      </a:lnTo>
                      <a:lnTo>
                        <a:pt x="1824" y="1104"/>
                      </a:lnTo>
                      <a:lnTo>
                        <a:pt x="1840" y="1104"/>
                      </a:lnTo>
                      <a:lnTo>
                        <a:pt x="1840" y="1088"/>
                      </a:lnTo>
                      <a:lnTo>
                        <a:pt x="1840" y="1072"/>
                      </a:lnTo>
                      <a:lnTo>
                        <a:pt x="1840" y="1056"/>
                      </a:lnTo>
                      <a:lnTo>
                        <a:pt x="1856" y="1040"/>
                      </a:lnTo>
                      <a:lnTo>
                        <a:pt x="1856" y="1024"/>
                      </a:lnTo>
                      <a:lnTo>
                        <a:pt x="1856" y="1008"/>
                      </a:lnTo>
                      <a:lnTo>
                        <a:pt x="1856" y="992"/>
                      </a:lnTo>
                      <a:lnTo>
                        <a:pt x="1856" y="976"/>
                      </a:lnTo>
                      <a:lnTo>
                        <a:pt x="1856" y="960"/>
                      </a:lnTo>
                      <a:lnTo>
                        <a:pt x="1856" y="944"/>
                      </a:lnTo>
                      <a:lnTo>
                        <a:pt x="1856" y="928"/>
                      </a:lnTo>
                      <a:lnTo>
                        <a:pt x="1856" y="912"/>
                      </a:lnTo>
                      <a:lnTo>
                        <a:pt x="1856" y="896"/>
                      </a:lnTo>
                      <a:lnTo>
                        <a:pt x="1856" y="880"/>
                      </a:lnTo>
                      <a:lnTo>
                        <a:pt x="1856" y="864"/>
                      </a:lnTo>
                      <a:lnTo>
                        <a:pt x="1856" y="848"/>
                      </a:lnTo>
                      <a:lnTo>
                        <a:pt x="1856" y="832"/>
                      </a:lnTo>
                      <a:lnTo>
                        <a:pt x="1856" y="816"/>
                      </a:lnTo>
                      <a:lnTo>
                        <a:pt x="1840" y="816"/>
                      </a:lnTo>
                      <a:lnTo>
                        <a:pt x="1840" y="800"/>
                      </a:lnTo>
                      <a:lnTo>
                        <a:pt x="1840" y="784"/>
                      </a:lnTo>
                      <a:lnTo>
                        <a:pt x="1840" y="768"/>
                      </a:lnTo>
                      <a:lnTo>
                        <a:pt x="1840" y="752"/>
                      </a:lnTo>
                      <a:lnTo>
                        <a:pt x="1840" y="736"/>
                      </a:lnTo>
                      <a:lnTo>
                        <a:pt x="1840" y="720"/>
                      </a:lnTo>
                      <a:lnTo>
                        <a:pt x="1840" y="704"/>
                      </a:lnTo>
                      <a:lnTo>
                        <a:pt x="1840" y="688"/>
                      </a:lnTo>
                      <a:lnTo>
                        <a:pt x="1824" y="688"/>
                      </a:lnTo>
                      <a:lnTo>
                        <a:pt x="1824" y="672"/>
                      </a:lnTo>
                      <a:lnTo>
                        <a:pt x="1824" y="656"/>
                      </a:lnTo>
                      <a:lnTo>
                        <a:pt x="1824" y="640"/>
                      </a:lnTo>
                      <a:lnTo>
                        <a:pt x="1824" y="624"/>
                      </a:lnTo>
                      <a:lnTo>
                        <a:pt x="1808" y="624"/>
                      </a:lnTo>
                      <a:lnTo>
                        <a:pt x="1808" y="608"/>
                      </a:lnTo>
                      <a:lnTo>
                        <a:pt x="1808" y="592"/>
                      </a:lnTo>
                      <a:lnTo>
                        <a:pt x="1808" y="576"/>
                      </a:lnTo>
                      <a:lnTo>
                        <a:pt x="1808" y="560"/>
                      </a:lnTo>
                      <a:lnTo>
                        <a:pt x="1792" y="544"/>
                      </a:lnTo>
                      <a:lnTo>
                        <a:pt x="1792" y="528"/>
                      </a:lnTo>
                      <a:lnTo>
                        <a:pt x="1792" y="512"/>
                      </a:lnTo>
                      <a:lnTo>
                        <a:pt x="1792" y="496"/>
                      </a:lnTo>
                      <a:lnTo>
                        <a:pt x="1776" y="480"/>
                      </a:lnTo>
                      <a:lnTo>
                        <a:pt x="1776" y="464"/>
                      </a:lnTo>
                      <a:lnTo>
                        <a:pt x="1760" y="448"/>
                      </a:lnTo>
                      <a:lnTo>
                        <a:pt x="1760" y="432"/>
                      </a:lnTo>
                      <a:lnTo>
                        <a:pt x="1760" y="416"/>
                      </a:lnTo>
                      <a:lnTo>
                        <a:pt x="1760" y="400"/>
                      </a:lnTo>
                      <a:lnTo>
                        <a:pt x="1744" y="384"/>
                      </a:lnTo>
                      <a:lnTo>
                        <a:pt x="1744" y="368"/>
                      </a:lnTo>
                      <a:lnTo>
                        <a:pt x="1744" y="352"/>
                      </a:lnTo>
                      <a:lnTo>
                        <a:pt x="1728" y="336"/>
                      </a:lnTo>
                      <a:lnTo>
                        <a:pt x="1728" y="320"/>
                      </a:lnTo>
                      <a:lnTo>
                        <a:pt x="1712" y="304"/>
                      </a:lnTo>
                      <a:lnTo>
                        <a:pt x="1712" y="288"/>
                      </a:lnTo>
                      <a:lnTo>
                        <a:pt x="1696" y="288"/>
                      </a:lnTo>
                      <a:lnTo>
                        <a:pt x="1696" y="272"/>
                      </a:lnTo>
                      <a:lnTo>
                        <a:pt x="1680" y="256"/>
                      </a:lnTo>
                      <a:lnTo>
                        <a:pt x="1664" y="240"/>
                      </a:lnTo>
                      <a:lnTo>
                        <a:pt x="1664" y="224"/>
                      </a:lnTo>
                      <a:lnTo>
                        <a:pt x="1648" y="224"/>
                      </a:lnTo>
                      <a:lnTo>
                        <a:pt x="1648" y="208"/>
                      </a:lnTo>
                      <a:lnTo>
                        <a:pt x="1632" y="192"/>
                      </a:lnTo>
                      <a:lnTo>
                        <a:pt x="1632" y="176"/>
                      </a:lnTo>
                      <a:lnTo>
                        <a:pt x="1616" y="160"/>
                      </a:lnTo>
                      <a:lnTo>
                        <a:pt x="1616" y="144"/>
                      </a:lnTo>
                      <a:lnTo>
                        <a:pt x="1600" y="144"/>
                      </a:lnTo>
                      <a:lnTo>
                        <a:pt x="1584" y="128"/>
                      </a:lnTo>
                      <a:lnTo>
                        <a:pt x="1568" y="112"/>
                      </a:lnTo>
                      <a:lnTo>
                        <a:pt x="1552" y="96"/>
                      </a:lnTo>
                      <a:lnTo>
                        <a:pt x="1536" y="96"/>
                      </a:lnTo>
                      <a:lnTo>
                        <a:pt x="1520" y="96"/>
                      </a:lnTo>
                      <a:lnTo>
                        <a:pt x="1504" y="80"/>
                      </a:lnTo>
                      <a:lnTo>
                        <a:pt x="1488" y="80"/>
                      </a:lnTo>
                      <a:lnTo>
                        <a:pt x="1472" y="80"/>
                      </a:lnTo>
                      <a:lnTo>
                        <a:pt x="1456" y="64"/>
                      </a:lnTo>
                      <a:lnTo>
                        <a:pt x="1440" y="64"/>
                      </a:lnTo>
                      <a:lnTo>
                        <a:pt x="1424" y="64"/>
                      </a:lnTo>
                      <a:lnTo>
                        <a:pt x="1424" y="48"/>
                      </a:lnTo>
                      <a:lnTo>
                        <a:pt x="1408" y="48"/>
                      </a:lnTo>
                      <a:lnTo>
                        <a:pt x="1392" y="48"/>
                      </a:lnTo>
                      <a:lnTo>
                        <a:pt x="1376" y="48"/>
                      </a:lnTo>
                      <a:lnTo>
                        <a:pt x="1360" y="48"/>
                      </a:lnTo>
                      <a:lnTo>
                        <a:pt x="1360" y="32"/>
                      </a:lnTo>
                      <a:lnTo>
                        <a:pt x="1344" y="32"/>
                      </a:lnTo>
                      <a:lnTo>
                        <a:pt x="1328" y="32"/>
                      </a:lnTo>
                      <a:lnTo>
                        <a:pt x="1312" y="32"/>
                      </a:lnTo>
                      <a:lnTo>
                        <a:pt x="1296" y="32"/>
                      </a:lnTo>
                      <a:lnTo>
                        <a:pt x="1280" y="32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16"/>
                      </a:lnTo>
                      <a:lnTo>
                        <a:pt x="1216" y="16"/>
                      </a:lnTo>
                      <a:lnTo>
                        <a:pt x="1200" y="16"/>
                      </a:lnTo>
                      <a:lnTo>
                        <a:pt x="1184" y="16"/>
                      </a:lnTo>
                      <a:lnTo>
                        <a:pt x="1168" y="16"/>
                      </a:lnTo>
                      <a:lnTo>
                        <a:pt x="1152" y="16"/>
                      </a:lnTo>
                      <a:lnTo>
                        <a:pt x="1136" y="16"/>
                      </a:lnTo>
                      <a:lnTo>
                        <a:pt x="1120" y="16"/>
                      </a:lnTo>
                      <a:lnTo>
                        <a:pt x="1104" y="16"/>
                      </a:lnTo>
                      <a:lnTo>
                        <a:pt x="1088" y="16"/>
                      </a:lnTo>
                      <a:lnTo>
                        <a:pt x="1072" y="16"/>
                      </a:lnTo>
                      <a:lnTo>
                        <a:pt x="1056" y="16"/>
                      </a:lnTo>
                      <a:lnTo>
                        <a:pt x="1040" y="16"/>
                      </a:lnTo>
                      <a:lnTo>
                        <a:pt x="1024" y="16"/>
                      </a:lnTo>
                      <a:lnTo>
                        <a:pt x="1008" y="16"/>
                      </a:lnTo>
                      <a:lnTo>
                        <a:pt x="992" y="16"/>
                      </a:lnTo>
                      <a:lnTo>
                        <a:pt x="976" y="16"/>
                      </a:lnTo>
                      <a:lnTo>
                        <a:pt x="960" y="16"/>
                      </a:lnTo>
                      <a:lnTo>
                        <a:pt x="944" y="16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912" y="0"/>
                      </a:lnTo>
                      <a:lnTo>
                        <a:pt x="896" y="0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32" y="16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  <a:lnTo>
                        <a:pt x="640" y="48"/>
                      </a:lnTo>
                      <a:lnTo>
                        <a:pt x="640" y="64"/>
                      </a:lnTo>
                      <a:lnTo>
                        <a:pt x="624" y="64"/>
                      </a:lnTo>
                    </a:path>
                  </a:pathLst>
                </a:custGeom>
                <a:solidFill>
                  <a:srgbClr val="800080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16" name="Freeform 172"/>
                <p:cNvSpPr>
                  <a:spLocks/>
                </p:cNvSpPr>
                <p:nvPr/>
              </p:nvSpPr>
              <p:spPr bwMode="auto">
                <a:xfrm>
                  <a:off x="5784" y="706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17" name="Freeform 173"/>
                <p:cNvSpPr>
                  <a:spLocks/>
                </p:cNvSpPr>
                <p:nvPr/>
              </p:nvSpPr>
              <p:spPr bwMode="auto">
                <a:xfrm>
                  <a:off x="5992" y="712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18" name="Freeform 174"/>
                <p:cNvSpPr>
                  <a:spLocks/>
                </p:cNvSpPr>
                <p:nvPr/>
              </p:nvSpPr>
              <p:spPr bwMode="auto">
                <a:xfrm>
                  <a:off x="6040" y="723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19" name="Freeform 175"/>
                <p:cNvSpPr>
                  <a:spLocks/>
                </p:cNvSpPr>
                <p:nvPr/>
              </p:nvSpPr>
              <p:spPr bwMode="auto">
                <a:xfrm>
                  <a:off x="6088" y="738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0" name="Freeform 176"/>
                <p:cNvSpPr>
                  <a:spLocks/>
                </p:cNvSpPr>
                <p:nvPr/>
              </p:nvSpPr>
              <p:spPr bwMode="auto">
                <a:xfrm>
                  <a:off x="6184" y="762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1" name="Freeform 177"/>
                <p:cNvSpPr>
                  <a:spLocks/>
                </p:cNvSpPr>
                <p:nvPr/>
              </p:nvSpPr>
              <p:spPr bwMode="auto">
                <a:xfrm>
                  <a:off x="6248" y="7732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2" name="Freeform 178"/>
                <p:cNvSpPr>
                  <a:spLocks/>
                </p:cNvSpPr>
                <p:nvPr/>
              </p:nvSpPr>
              <p:spPr bwMode="auto">
                <a:xfrm>
                  <a:off x="6312" y="787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3" name="Freeform 179"/>
                <p:cNvSpPr>
                  <a:spLocks/>
                </p:cNvSpPr>
                <p:nvPr/>
              </p:nvSpPr>
              <p:spPr bwMode="auto">
                <a:xfrm>
                  <a:off x="6296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4" name="Freeform 180"/>
                <p:cNvSpPr>
                  <a:spLocks/>
                </p:cNvSpPr>
                <p:nvPr/>
              </p:nvSpPr>
              <p:spPr bwMode="auto">
                <a:xfrm>
                  <a:off x="5960" y="86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5" name="Freeform 181"/>
                <p:cNvSpPr>
                  <a:spLocks/>
                </p:cNvSpPr>
                <p:nvPr/>
              </p:nvSpPr>
              <p:spPr bwMode="auto">
                <a:xfrm>
                  <a:off x="5832" y="8708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6" name="Freeform 182"/>
                <p:cNvSpPr>
                  <a:spLocks/>
                </p:cNvSpPr>
                <p:nvPr/>
              </p:nvSpPr>
              <p:spPr bwMode="auto">
                <a:xfrm>
                  <a:off x="5720" y="874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7" name="Freeform 183"/>
                <p:cNvSpPr>
                  <a:spLocks/>
                </p:cNvSpPr>
                <p:nvPr/>
              </p:nvSpPr>
              <p:spPr bwMode="auto">
                <a:xfrm>
                  <a:off x="5496" y="8804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16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8" name="Freeform 184"/>
                <p:cNvSpPr>
                  <a:spLocks/>
                </p:cNvSpPr>
                <p:nvPr/>
              </p:nvSpPr>
              <p:spPr bwMode="auto">
                <a:xfrm>
                  <a:off x="5336" y="883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29" name="Freeform 185"/>
                <p:cNvSpPr>
                  <a:spLocks/>
                </p:cNvSpPr>
                <p:nvPr/>
              </p:nvSpPr>
              <p:spPr bwMode="auto">
                <a:xfrm>
                  <a:off x="5080" y="8772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" h="1">
                      <a:moveTo>
                        <a:pt x="32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0" name="Freeform 186"/>
                <p:cNvSpPr>
                  <a:spLocks/>
                </p:cNvSpPr>
                <p:nvPr/>
              </p:nvSpPr>
              <p:spPr bwMode="auto">
                <a:xfrm>
                  <a:off x="4568" y="864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1" name="Freeform 187"/>
                <p:cNvSpPr>
                  <a:spLocks/>
                </p:cNvSpPr>
                <p:nvPr/>
              </p:nvSpPr>
              <p:spPr bwMode="auto">
                <a:xfrm>
                  <a:off x="4248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2" name="Freeform 188"/>
                <p:cNvSpPr>
                  <a:spLocks/>
                </p:cNvSpPr>
                <p:nvPr/>
              </p:nvSpPr>
              <p:spPr bwMode="auto">
                <a:xfrm>
                  <a:off x="4232" y="8004"/>
                  <a:ext cx="1" cy="3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33">
                      <a:moveTo>
                        <a:pt x="0" y="32"/>
                      </a:move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3" name="Freeform 189"/>
                <p:cNvSpPr>
                  <a:spLocks/>
                </p:cNvSpPr>
                <p:nvPr/>
              </p:nvSpPr>
              <p:spPr bwMode="auto">
                <a:xfrm>
                  <a:off x="4264" y="78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4" name="Freeform 190"/>
                <p:cNvSpPr>
                  <a:spLocks/>
                </p:cNvSpPr>
                <p:nvPr/>
              </p:nvSpPr>
              <p:spPr bwMode="auto">
                <a:xfrm>
                  <a:off x="4472" y="754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5" name="Freeform 191"/>
                <p:cNvSpPr>
                  <a:spLocks/>
                </p:cNvSpPr>
                <p:nvPr/>
              </p:nvSpPr>
              <p:spPr bwMode="auto">
                <a:xfrm>
                  <a:off x="4504" y="746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6" name="Freeform 192"/>
                <p:cNvSpPr>
                  <a:spLocks/>
                </p:cNvSpPr>
                <p:nvPr/>
              </p:nvSpPr>
              <p:spPr bwMode="auto">
                <a:xfrm>
                  <a:off x="4616" y="736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7" name="Freeform 193"/>
                <p:cNvSpPr>
                  <a:spLocks/>
                </p:cNvSpPr>
                <p:nvPr/>
              </p:nvSpPr>
              <p:spPr bwMode="auto">
                <a:xfrm>
                  <a:off x="4728" y="7236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8" name="Freeform 194"/>
                <p:cNvSpPr>
                  <a:spLocks/>
                </p:cNvSpPr>
                <p:nvPr/>
              </p:nvSpPr>
              <p:spPr bwMode="auto">
                <a:xfrm>
                  <a:off x="4888" y="7156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39" name="Freeform 195"/>
                <p:cNvSpPr>
                  <a:spLocks/>
                </p:cNvSpPr>
                <p:nvPr/>
              </p:nvSpPr>
              <p:spPr bwMode="auto">
                <a:xfrm>
                  <a:off x="5000" y="714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40" name="Freeform 196"/>
                <p:cNvSpPr>
                  <a:spLocks/>
                </p:cNvSpPr>
                <p:nvPr/>
              </p:nvSpPr>
              <p:spPr bwMode="auto">
                <a:xfrm>
                  <a:off x="5544" y="70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41" name="Freeform 197"/>
                <p:cNvSpPr>
                  <a:spLocks/>
                </p:cNvSpPr>
                <p:nvPr/>
              </p:nvSpPr>
              <p:spPr bwMode="auto">
                <a:xfrm>
                  <a:off x="5608" y="7028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42" name="Freeform 198"/>
                <p:cNvSpPr>
                  <a:spLocks/>
                </p:cNvSpPr>
                <p:nvPr/>
              </p:nvSpPr>
              <p:spPr bwMode="auto">
                <a:xfrm>
                  <a:off x="5480" y="7044"/>
                  <a:ext cx="49" cy="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43" name="Freeform 199"/>
                <p:cNvSpPr>
                  <a:spLocks/>
                </p:cNvSpPr>
                <p:nvPr/>
              </p:nvSpPr>
              <p:spPr bwMode="auto">
                <a:xfrm>
                  <a:off x="5416" y="707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44" name="Freeform 200"/>
                <p:cNvSpPr>
                  <a:spLocks/>
                </p:cNvSpPr>
                <p:nvPr/>
              </p:nvSpPr>
              <p:spPr bwMode="auto">
                <a:xfrm>
                  <a:off x="4584" y="8532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16"/>
                    </a:cxn>
                    <a:cxn ang="0">
                      <a:pos x="32" y="16"/>
                    </a:cxn>
                  </a:cxnLst>
                  <a:rect l="0" t="0" r="r" b="b"/>
                  <a:pathLst>
                    <a:path w="33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345" name="Group 201"/>
            <p:cNvGrpSpPr>
              <a:grpSpLocks/>
            </p:cNvGrpSpPr>
            <p:nvPr/>
          </p:nvGrpSpPr>
          <p:grpSpPr bwMode="auto">
            <a:xfrm>
              <a:off x="4320" y="2352"/>
              <a:ext cx="1303" cy="1303"/>
              <a:chOff x="7230" y="5965"/>
              <a:chExt cx="3258" cy="3258"/>
            </a:xfrm>
          </p:grpSpPr>
          <p:grpSp>
            <p:nvGrpSpPr>
              <p:cNvPr id="6346" name="Group 202"/>
              <p:cNvGrpSpPr>
                <a:grpSpLocks/>
              </p:cNvGrpSpPr>
              <p:nvPr/>
            </p:nvGrpSpPr>
            <p:grpSpPr bwMode="auto">
              <a:xfrm>
                <a:off x="8497" y="5965"/>
                <a:ext cx="724" cy="3258"/>
                <a:chOff x="8497" y="5965"/>
                <a:chExt cx="724" cy="3258"/>
              </a:xfrm>
            </p:grpSpPr>
            <p:grpSp>
              <p:nvGrpSpPr>
                <p:cNvPr id="6347" name="Group 203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6"/>
                  <a:chOff x="6687" y="9585"/>
                  <a:chExt cx="724" cy="1086"/>
                </a:xfrm>
              </p:grpSpPr>
              <p:sp>
                <p:nvSpPr>
                  <p:cNvPr id="6348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49" name="Line 20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0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51" name="Group 207"/>
                <p:cNvGrpSpPr>
                  <a:grpSpLocks/>
                </p:cNvGrpSpPr>
                <p:nvPr/>
              </p:nvGrpSpPr>
              <p:grpSpPr bwMode="auto">
                <a:xfrm flipV="1">
                  <a:off x="8497" y="8137"/>
                  <a:ext cx="724" cy="1086"/>
                  <a:chOff x="6687" y="9585"/>
                  <a:chExt cx="724" cy="1086"/>
                </a:xfrm>
              </p:grpSpPr>
              <p:sp>
                <p:nvSpPr>
                  <p:cNvPr id="6352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3" name="Line 2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4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355" name="Group 211"/>
              <p:cNvGrpSpPr>
                <a:grpSpLocks/>
              </p:cNvGrpSpPr>
              <p:nvPr/>
            </p:nvGrpSpPr>
            <p:grpSpPr bwMode="auto">
              <a:xfrm rot="-2940188">
                <a:off x="8497" y="5965"/>
                <a:ext cx="724" cy="3258"/>
                <a:chOff x="8497" y="5965"/>
                <a:chExt cx="724" cy="3258"/>
              </a:xfrm>
            </p:grpSpPr>
            <p:grpSp>
              <p:nvGrpSpPr>
                <p:cNvPr id="6356" name="Group 212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6"/>
                  <a:chOff x="6687" y="9585"/>
                  <a:chExt cx="724" cy="1086"/>
                </a:xfrm>
              </p:grpSpPr>
              <p:sp>
                <p:nvSpPr>
                  <p:cNvPr id="6357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8" name="Line 2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9" name="Line 215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60" name="Group 216"/>
                <p:cNvGrpSpPr>
                  <a:grpSpLocks/>
                </p:cNvGrpSpPr>
                <p:nvPr/>
              </p:nvGrpSpPr>
              <p:grpSpPr bwMode="auto">
                <a:xfrm flipV="1">
                  <a:off x="8497" y="8137"/>
                  <a:ext cx="724" cy="1086"/>
                  <a:chOff x="6687" y="9585"/>
                  <a:chExt cx="724" cy="1086"/>
                </a:xfrm>
              </p:grpSpPr>
              <p:sp>
                <p:nvSpPr>
                  <p:cNvPr id="6361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2" name="Line 2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3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364" name="Group 220"/>
              <p:cNvGrpSpPr>
                <a:grpSpLocks/>
              </p:cNvGrpSpPr>
              <p:nvPr/>
            </p:nvGrpSpPr>
            <p:grpSpPr bwMode="auto">
              <a:xfrm rot="3412497">
                <a:off x="8497" y="5965"/>
                <a:ext cx="724" cy="3258"/>
                <a:chOff x="8497" y="5965"/>
                <a:chExt cx="724" cy="3258"/>
              </a:xfrm>
            </p:grpSpPr>
            <p:grpSp>
              <p:nvGrpSpPr>
                <p:cNvPr id="6365" name="Group 221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6"/>
                  <a:chOff x="6687" y="9585"/>
                  <a:chExt cx="724" cy="1086"/>
                </a:xfrm>
              </p:grpSpPr>
              <p:sp>
                <p:nvSpPr>
                  <p:cNvPr id="6366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7" name="Line 2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8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69" name="Group 225"/>
                <p:cNvGrpSpPr>
                  <a:grpSpLocks/>
                </p:cNvGrpSpPr>
                <p:nvPr/>
              </p:nvGrpSpPr>
              <p:grpSpPr bwMode="auto">
                <a:xfrm flipV="1">
                  <a:off x="8497" y="8137"/>
                  <a:ext cx="724" cy="1086"/>
                  <a:chOff x="6687" y="9585"/>
                  <a:chExt cx="724" cy="1086"/>
                </a:xfrm>
              </p:grpSpPr>
              <p:sp>
                <p:nvSpPr>
                  <p:cNvPr id="6370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71" name="Line 22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72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6373" name="Group 229"/>
              <p:cNvGrpSpPr>
                <a:grpSpLocks/>
              </p:cNvGrpSpPr>
              <p:nvPr/>
            </p:nvGrpSpPr>
            <p:grpSpPr bwMode="auto">
              <a:xfrm>
                <a:off x="7773" y="6508"/>
                <a:ext cx="2257" cy="1969"/>
                <a:chOff x="4168" y="6952"/>
                <a:chExt cx="2257" cy="1969"/>
              </a:xfrm>
            </p:grpSpPr>
            <p:sp>
              <p:nvSpPr>
                <p:cNvPr id="6374" name="Freeform 230"/>
                <p:cNvSpPr>
                  <a:spLocks/>
                </p:cNvSpPr>
                <p:nvPr/>
              </p:nvSpPr>
              <p:spPr bwMode="auto">
                <a:xfrm>
                  <a:off x="4168" y="6952"/>
                  <a:ext cx="2257" cy="1969"/>
                </a:xfrm>
                <a:custGeom>
                  <a:avLst/>
                  <a:gdLst/>
                  <a:ahLst/>
                  <a:cxnLst>
                    <a:cxn ang="0">
                      <a:pos x="960" y="80"/>
                    </a:cxn>
                    <a:cxn ang="0">
                      <a:pos x="816" y="128"/>
                    </a:cxn>
                    <a:cxn ang="0">
                      <a:pos x="656" y="208"/>
                    </a:cxn>
                    <a:cxn ang="0">
                      <a:pos x="480" y="304"/>
                    </a:cxn>
                    <a:cxn ang="0">
                      <a:pos x="320" y="448"/>
                    </a:cxn>
                    <a:cxn ang="0">
                      <a:pos x="176" y="592"/>
                    </a:cxn>
                    <a:cxn ang="0">
                      <a:pos x="80" y="736"/>
                    </a:cxn>
                    <a:cxn ang="0">
                      <a:pos x="16" y="912"/>
                    </a:cxn>
                    <a:cxn ang="0">
                      <a:pos x="0" y="1072"/>
                    </a:cxn>
                    <a:cxn ang="0">
                      <a:pos x="16" y="1248"/>
                    </a:cxn>
                    <a:cxn ang="0">
                      <a:pos x="48" y="1392"/>
                    </a:cxn>
                    <a:cxn ang="0">
                      <a:pos x="128" y="1552"/>
                    </a:cxn>
                    <a:cxn ang="0">
                      <a:pos x="240" y="1664"/>
                    </a:cxn>
                    <a:cxn ang="0">
                      <a:pos x="384" y="1760"/>
                    </a:cxn>
                    <a:cxn ang="0">
                      <a:pos x="544" y="1856"/>
                    </a:cxn>
                    <a:cxn ang="0">
                      <a:pos x="704" y="1920"/>
                    </a:cxn>
                    <a:cxn ang="0">
                      <a:pos x="880" y="1952"/>
                    </a:cxn>
                    <a:cxn ang="0">
                      <a:pos x="1056" y="1968"/>
                    </a:cxn>
                    <a:cxn ang="0">
                      <a:pos x="1200" y="1968"/>
                    </a:cxn>
                    <a:cxn ang="0">
                      <a:pos x="1328" y="1968"/>
                    </a:cxn>
                    <a:cxn ang="0">
                      <a:pos x="1440" y="1968"/>
                    </a:cxn>
                    <a:cxn ang="0">
                      <a:pos x="1568" y="1936"/>
                    </a:cxn>
                    <a:cxn ang="0">
                      <a:pos x="1696" y="1888"/>
                    </a:cxn>
                    <a:cxn ang="0">
                      <a:pos x="1824" y="1840"/>
                    </a:cxn>
                    <a:cxn ang="0">
                      <a:pos x="1920" y="1776"/>
                    </a:cxn>
                    <a:cxn ang="0">
                      <a:pos x="2016" y="1696"/>
                    </a:cxn>
                    <a:cxn ang="0">
                      <a:pos x="2112" y="1584"/>
                    </a:cxn>
                    <a:cxn ang="0">
                      <a:pos x="2176" y="1456"/>
                    </a:cxn>
                    <a:cxn ang="0">
                      <a:pos x="2240" y="1344"/>
                    </a:cxn>
                    <a:cxn ang="0">
                      <a:pos x="2256" y="1248"/>
                    </a:cxn>
                    <a:cxn ang="0">
                      <a:pos x="2256" y="1152"/>
                    </a:cxn>
                    <a:cxn ang="0">
                      <a:pos x="2240" y="1040"/>
                    </a:cxn>
                    <a:cxn ang="0">
                      <a:pos x="2224" y="944"/>
                    </a:cxn>
                    <a:cxn ang="0">
                      <a:pos x="2208" y="864"/>
                    </a:cxn>
                    <a:cxn ang="0">
                      <a:pos x="2192" y="784"/>
                    </a:cxn>
                    <a:cxn ang="0">
                      <a:pos x="2160" y="688"/>
                    </a:cxn>
                    <a:cxn ang="0">
                      <a:pos x="2128" y="592"/>
                    </a:cxn>
                    <a:cxn ang="0">
                      <a:pos x="2096" y="496"/>
                    </a:cxn>
                    <a:cxn ang="0">
                      <a:pos x="2064" y="416"/>
                    </a:cxn>
                    <a:cxn ang="0">
                      <a:pos x="2016" y="336"/>
                    </a:cxn>
                    <a:cxn ang="0">
                      <a:pos x="1936" y="240"/>
                    </a:cxn>
                    <a:cxn ang="0">
                      <a:pos x="1872" y="160"/>
                    </a:cxn>
                    <a:cxn ang="0">
                      <a:pos x="1808" y="112"/>
                    </a:cxn>
                    <a:cxn ang="0">
                      <a:pos x="1728" y="64"/>
                    </a:cxn>
                    <a:cxn ang="0">
                      <a:pos x="1648" y="32"/>
                    </a:cxn>
                    <a:cxn ang="0">
                      <a:pos x="1568" y="16"/>
                    </a:cxn>
                    <a:cxn ang="0">
                      <a:pos x="1488" y="16"/>
                    </a:cxn>
                    <a:cxn ang="0">
                      <a:pos x="1408" y="16"/>
                    </a:cxn>
                    <a:cxn ang="0">
                      <a:pos x="1344" y="0"/>
                    </a:cxn>
                    <a:cxn ang="0">
                      <a:pos x="1280" y="16"/>
                    </a:cxn>
                    <a:cxn ang="0">
                      <a:pos x="1200" y="32"/>
                    </a:cxn>
                    <a:cxn ang="0">
                      <a:pos x="1120" y="48"/>
                    </a:cxn>
                    <a:cxn ang="0">
                      <a:pos x="1072" y="48"/>
                    </a:cxn>
                    <a:cxn ang="0">
                      <a:pos x="1008" y="48"/>
                    </a:cxn>
                  </a:cxnLst>
                  <a:rect l="0" t="0" r="r" b="b"/>
                  <a:pathLst>
                    <a:path w="2257" h="1969">
                      <a:moveTo>
                        <a:pt x="1024" y="48"/>
                      </a:moveTo>
                      <a:lnTo>
                        <a:pt x="1008" y="48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80"/>
                      </a:lnTo>
                      <a:lnTo>
                        <a:pt x="928" y="80"/>
                      </a:lnTo>
                      <a:lnTo>
                        <a:pt x="896" y="96"/>
                      </a:lnTo>
                      <a:lnTo>
                        <a:pt x="880" y="96"/>
                      </a:lnTo>
                      <a:lnTo>
                        <a:pt x="848" y="112"/>
                      </a:lnTo>
                      <a:lnTo>
                        <a:pt x="816" y="128"/>
                      </a:lnTo>
                      <a:lnTo>
                        <a:pt x="784" y="144"/>
                      </a:lnTo>
                      <a:lnTo>
                        <a:pt x="752" y="144"/>
                      </a:lnTo>
                      <a:lnTo>
                        <a:pt x="720" y="160"/>
                      </a:lnTo>
                      <a:lnTo>
                        <a:pt x="688" y="192"/>
                      </a:lnTo>
                      <a:lnTo>
                        <a:pt x="656" y="208"/>
                      </a:lnTo>
                      <a:lnTo>
                        <a:pt x="624" y="224"/>
                      </a:lnTo>
                      <a:lnTo>
                        <a:pt x="576" y="240"/>
                      </a:lnTo>
                      <a:lnTo>
                        <a:pt x="544" y="256"/>
                      </a:lnTo>
                      <a:lnTo>
                        <a:pt x="512" y="288"/>
                      </a:lnTo>
                      <a:lnTo>
                        <a:pt x="480" y="304"/>
                      </a:lnTo>
                      <a:lnTo>
                        <a:pt x="448" y="336"/>
                      </a:lnTo>
                      <a:lnTo>
                        <a:pt x="416" y="352"/>
                      </a:lnTo>
                      <a:lnTo>
                        <a:pt x="384" y="384"/>
                      </a:lnTo>
                      <a:lnTo>
                        <a:pt x="352" y="416"/>
                      </a:lnTo>
                      <a:lnTo>
                        <a:pt x="320" y="448"/>
                      </a:lnTo>
                      <a:lnTo>
                        <a:pt x="288" y="464"/>
                      </a:lnTo>
                      <a:lnTo>
                        <a:pt x="272" y="496"/>
                      </a:lnTo>
                      <a:lnTo>
                        <a:pt x="240" y="528"/>
                      </a:lnTo>
                      <a:lnTo>
                        <a:pt x="208" y="560"/>
                      </a:lnTo>
                      <a:lnTo>
                        <a:pt x="176" y="592"/>
                      </a:lnTo>
                      <a:lnTo>
                        <a:pt x="160" y="624"/>
                      </a:lnTo>
                      <a:lnTo>
                        <a:pt x="128" y="656"/>
                      </a:lnTo>
                      <a:lnTo>
                        <a:pt x="112" y="688"/>
                      </a:lnTo>
                      <a:lnTo>
                        <a:pt x="96" y="720"/>
                      </a:lnTo>
                      <a:lnTo>
                        <a:pt x="80" y="736"/>
                      </a:lnTo>
                      <a:lnTo>
                        <a:pt x="64" y="768"/>
                      </a:lnTo>
                      <a:lnTo>
                        <a:pt x="48" y="800"/>
                      </a:lnTo>
                      <a:lnTo>
                        <a:pt x="32" y="832"/>
                      </a:lnTo>
                      <a:lnTo>
                        <a:pt x="32" y="864"/>
                      </a:lnTo>
                      <a:lnTo>
                        <a:pt x="16" y="912"/>
                      </a:lnTo>
                      <a:lnTo>
                        <a:pt x="16" y="944"/>
                      </a:lnTo>
                      <a:lnTo>
                        <a:pt x="16" y="976"/>
                      </a:lnTo>
                      <a:lnTo>
                        <a:pt x="0" y="1008"/>
                      </a:lnTo>
                      <a:lnTo>
                        <a:pt x="0" y="1040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0" y="1184"/>
                      </a:lnTo>
                      <a:lnTo>
                        <a:pt x="0" y="1216"/>
                      </a:lnTo>
                      <a:lnTo>
                        <a:pt x="16" y="1248"/>
                      </a:lnTo>
                      <a:lnTo>
                        <a:pt x="16" y="1280"/>
                      </a:lnTo>
                      <a:lnTo>
                        <a:pt x="16" y="1312"/>
                      </a:lnTo>
                      <a:lnTo>
                        <a:pt x="32" y="1344"/>
                      </a:lnTo>
                      <a:lnTo>
                        <a:pt x="32" y="1376"/>
                      </a:lnTo>
                      <a:lnTo>
                        <a:pt x="48" y="1392"/>
                      </a:lnTo>
                      <a:lnTo>
                        <a:pt x="48" y="1424"/>
                      </a:lnTo>
                      <a:lnTo>
                        <a:pt x="64" y="1456"/>
                      </a:lnTo>
                      <a:lnTo>
                        <a:pt x="80" y="1488"/>
                      </a:lnTo>
                      <a:lnTo>
                        <a:pt x="96" y="1520"/>
                      </a:lnTo>
                      <a:lnTo>
                        <a:pt x="128" y="1552"/>
                      </a:lnTo>
                      <a:lnTo>
                        <a:pt x="144" y="1568"/>
                      </a:lnTo>
                      <a:lnTo>
                        <a:pt x="176" y="1600"/>
                      </a:lnTo>
                      <a:lnTo>
                        <a:pt x="192" y="1616"/>
                      </a:lnTo>
                      <a:lnTo>
                        <a:pt x="224" y="1648"/>
                      </a:lnTo>
                      <a:lnTo>
                        <a:pt x="240" y="1664"/>
                      </a:lnTo>
                      <a:lnTo>
                        <a:pt x="272" y="1680"/>
                      </a:lnTo>
                      <a:lnTo>
                        <a:pt x="304" y="1712"/>
                      </a:lnTo>
                      <a:lnTo>
                        <a:pt x="320" y="1728"/>
                      </a:lnTo>
                      <a:lnTo>
                        <a:pt x="352" y="1744"/>
                      </a:lnTo>
                      <a:lnTo>
                        <a:pt x="384" y="1760"/>
                      </a:lnTo>
                      <a:lnTo>
                        <a:pt x="416" y="1776"/>
                      </a:lnTo>
                      <a:lnTo>
                        <a:pt x="448" y="1792"/>
                      </a:lnTo>
                      <a:lnTo>
                        <a:pt x="480" y="1808"/>
                      </a:lnTo>
                      <a:lnTo>
                        <a:pt x="512" y="1840"/>
                      </a:lnTo>
                      <a:lnTo>
                        <a:pt x="544" y="1856"/>
                      </a:lnTo>
                      <a:lnTo>
                        <a:pt x="576" y="1872"/>
                      </a:lnTo>
                      <a:lnTo>
                        <a:pt x="608" y="1888"/>
                      </a:lnTo>
                      <a:lnTo>
                        <a:pt x="640" y="1888"/>
                      </a:lnTo>
                      <a:lnTo>
                        <a:pt x="672" y="1904"/>
                      </a:lnTo>
                      <a:lnTo>
                        <a:pt x="704" y="1920"/>
                      </a:lnTo>
                      <a:lnTo>
                        <a:pt x="752" y="1920"/>
                      </a:lnTo>
                      <a:lnTo>
                        <a:pt x="784" y="1936"/>
                      </a:lnTo>
                      <a:lnTo>
                        <a:pt x="816" y="1936"/>
                      </a:lnTo>
                      <a:lnTo>
                        <a:pt x="848" y="1952"/>
                      </a:lnTo>
                      <a:lnTo>
                        <a:pt x="880" y="1952"/>
                      </a:lnTo>
                      <a:lnTo>
                        <a:pt x="928" y="1952"/>
                      </a:lnTo>
                      <a:lnTo>
                        <a:pt x="960" y="1952"/>
                      </a:lnTo>
                      <a:lnTo>
                        <a:pt x="992" y="1968"/>
                      </a:lnTo>
                      <a:lnTo>
                        <a:pt x="1024" y="1968"/>
                      </a:lnTo>
                      <a:lnTo>
                        <a:pt x="1056" y="1968"/>
                      </a:lnTo>
                      <a:lnTo>
                        <a:pt x="1088" y="1968"/>
                      </a:lnTo>
                      <a:lnTo>
                        <a:pt x="1104" y="1968"/>
                      </a:lnTo>
                      <a:lnTo>
                        <a:pt x="1136" y="1968"/>
                      </a:lnTo>
                      <a:lnTo>
                        <a:pt x="1168" y="1968"/>
                      </a:lnTo>
                      <a:lnTo>
                        <a:pt x="1200" y="1968"/>
                      </a:lnTo>
                      <a:lnTo>
                        <a:pt x="1232" y="1968"/>
                      </a:lnTo>
                      <a:lnTo>
                        <a:pt x="1248" y="1968"/>
                      </a:lnTo>
                      <a:lnTo>
                        <a:pt x="1280" y="1968"/>
                      </a:lnTo>
                      <a:lnTo>
                        <a:pt x="1296" y="1968"/>
                      </a:lnTo>
                      <a:lnTo>
                        <a:pt x="1328" y="1968"/>
                      </a:lnTo>
                      <a:lnTo>
                        <a:pt x="1344" y="1968"/>
                      </a:lnTo>
                      <a:lnTo>
                        <a:pt x="1376" y="1968"/>
                      </a:lnTo>
                      <a:lnTo>
                        <a:pt x="1392" y="1968"/>
                      </a:lnTo>
                      <a:lnTo>
                        <a:pt x="1424" y="1968"/>
                      </a:lnTo>
                      <a:lnTo>
                        <a:pt x="1440" y="1968"/>
                      </a:lnTo>
                      <a:lnTo>
                        <a:pt x="1472" y="1952"/>
                      </a:lnTo>
                      <a:lnTo>
                        <a:pt x="1488" y="1952"/>
                      </a:lnTo>
                      <a:lnTo>
                        <a:pt x="1520" y="1952"/>
                      </a:lnTo>
                      <a:lnTo>
                        <a:pt x="1536" y="1936"/>
                      </a:lnTo>
                      <a:lnTo>
                        <a:pt x="1568" y="1936"/>
                      </a:lnTo>
                      <a:lnTo>
                        <a:pt x="1584" y="1920"/>
                      </a:lnTo>
                      <a:lnTo>
                        <a:pt x="1616" y="1920"/>
                      </a:lnTo>
                      <a:lnTo>
                        <a:pt x="1632" y="1904"/>
                      </a:lnTo>
                      <a:lnTo>
                        <a:pt x="1664" y="1904"/>
                      </a:lnTo>
                      <a:lnTo>
                        <a:pt x="1696" y="1888"/>
                      </a:lnTo>
                      <a:lnTo>
                        <a:pt x="1712" y="1888"/>
                      </a:lnTo>
                      <a:lnTo>
                        <a:pt x="1744" y="1872"/>
                      </a:lnTo>
                      <a:lnTo>
                        <a:pt x="1776" y="1856"/>
                      </a:lnTo>
                      <a:lnTo>
                        <a:pt x="1792" y="1856"/>
                      </a:lnTo>
                      <a:lnTo>
                        <a:pt x="1824" y="1840"/>
                      </a:lnTo>
                      <a:lnTo>
                        <a:pt x="1840" y="1824"/>
                      </a:lnTo>
                      <a:lnTo>
                        <a:pt x="1856" y="1824"/>
                      </a:lnTo>
                      <a:lnTo>
                        <a:pt x="1888" y="1808"/>
                      </a:lnTo>
                      <a:lnTo>
                        <a:pt x="1904" y="1792"/>
                      </a:lnTo>
                      <a:lnTo>
                        <a:pt x="1920" y="1776"/>
                      </a:lnTo>
                      <a:lnTo>
                        <a:pt x="1936" y="1760"/>
                      </a:lnTo>
                      <a:lnTo>
                        <a:pt x="1968" y="1760"/>
                      </a:lnTo>
                      <a:lnTo>
                        <a:pt x="1984" y="1744"/>
                      </a:lnTo>
                      <a:lnTo>
                        <a:pt x="2000" y="1728"/>
                      </a:lnTo>
                      <a:lnTo>
                        <a:pt x="2016" y="1696"/>
                      </a:lnTo>
                      <a:lnTo>
                        <a:pt x="2032" y="1680"/>
                      </a:lnTo>
                      <a:lnTo>
                        <a:pt x="2048" y="1664"/>
                      </a:lnTo>
                      <a:lnTo>
                        <a:pt x="2080" y="1632"/>
                      </a:lnTo>
                      <a:lnTo>
                        <a:pt x="2096" y="1616"/>
                      </a:lnTo>
                      <a:lnTo>
                        <a:pt x="2112" y="1584"/>
                      </a:lnTo>
                      <a:lnTo>
                        <a:pt x="2128" y="1568"/>
                      </a:lnTo>
                      <a:lnTo>
                        <a:pt x="2144" y="1536"/>
                      </a:lnTo>
                      <a:lnTo>
                        <a:pt x="2160" y="1504"/>
                      </a:lnTo>
                      <a:lnTo>
                        <a:pt x="2160" y="1488"/>
                      </a:lnTo>
                      <a:lnTo>
                        <a:pt x="2176" y="1456"/>
                      </a:lnTo>
                      <a:lnTo>
                        <a:pt x="2192" y="1440"/>
                      </a:lnTo>
                      <a:lnTo>
                        <a:pt x="2208" y="1408"/>
                      </a:lnTo>
                      <a:lnTo>
                        <a:pt x="2224" y="1392"/>
                      </a:lnTo>
                      <a:lnTo>
                        <a:pt x="2224" y="1360"/>
                      </a:lnTo>
                      <a:lnTo>
                        <a:pt x="2240" y="1344"/>
                      </a:lnTo>
                      <a:lnTo>
                        <a:pt x="2240" y="1328"/>
                      </a:lnTo>
                      <a:lnTo>
                        <a:pt x="2256" y="1312"/>
                      </a:lnTo>
                      <a:lnTo>
                        <a:pt x="2256" y="1296"/>
                      </a:lnTo>
                      <a:lnTo>
                        <a:pt x="2256" y="1264"/>
                      </a:lnTo>
                      <a:lnTo>
                        <a:pt x="2256" y="1248"/>
                      </a:lnTo>
                      <a:lnTo>
                        <a:pt x="2256" y="1232"/>
                      </a:lnTo>
                      <a:lnTo>
                        <a:pt x="2256" y="1200"/>
                      </a:lnTo>
                      <a:lnTo>
                        <a:pt x="2256" y="1184"/>
                      </a:lnTo>
                      <a:lnTo>
                        <a:pt x="2256" y="1168"/>
                      </a:lnTo>
                      <a:lnTo>
                        <a:pt x="2256" y="1152"/>
                      </a:lnTo>
                      <a:lnTo>
                        <a:pt x="2240" y="1120"/>
                      </a:lnTo>
                      <a:lnTo>
                        <a:pt x="2240" y="1104"/>
                      </a:lnTo>
                      <a:lnTo>
                        <a:pt x="2240" y="1088"/>
                      </a:lnTo>
                      <a:lnTo>
                        <a:pt x="2240" y="1056"/>
                      </a:lnTo>
                      <a:lnTo>
                        <a:pt x="2240" y="1040"/>
                      </a:lnTo>
                      <a:lnTo>
                        <a:pt x="2240" y="1024"/>
                      </a:lnTo>
                      <a:lnTo>
                        <a:pt x="2224" y="992"/>
                      </a:lnTo>
                      <a:lnTo>
                        <a:pt x="2224" y="976"/>
                      </a:lnTo>
                      <a:lnTo>
                        <a:pt x="2224" y="960"/>
                      </a:lnTo>
                      <a:lnTo>
                        <a:pt x="2224" y="944"/>
                      </a:lnTo>
                      <a:lnTo>
                        <a:pt x="2208" y="928"/>
                      </a:lnTo>
                      <a:lnTo>
                        <a:pt x="2208" y="912"/>
                      </a:lnTo>
                      <a:lnTo>
                        <a:pt x="2208" y="896"/>
                      </a:lnTo>
                      <a:lnTo>
                        <a:pt x="2208" y="880"/>
                      </a:lnTo>
                      <a:lnTo>
                        <a:pt x="2208" y="864"/>
                      </a:lnTo>
                      <a:lnTo>
                        <a:pt x="2192" y="848"/>
                      </a:lnTo>
                      <a:lnTo>
                        <a:pt x="2192" y="832"/>
                      </a:lnTo>
                      <a:lnTo>
                        <a:pt x="2192" y="816"/>
                      </a:lnTo>
                      <a:lnTo>
                        <a:pt x="2192" y="800"/>
                      </a:lnTo>
                      <a:lnTo>
                        <a:pt x="2192" y="784"/>
                      </a:lnTo>
                      <a:lnTo>
                        <a:pt x="2176" y="768"/>
                      </a:lnTo>
                      <a:lnTo>
                        <a:pt x="2176" y="752"/>
                      </a:lnTo>
                      <a:lnTo>
                        <a:pt x="2176" y="720"/>
                      </a:lnTo>
                      <a:lnTo>
                        <a:pt x="2160" y="704"/>
                      </a:lnTo>
                      <a:lnTo>
                        <a:pt x="2160" y="688"/>
                      </a:lnTo>
                      <a:lnTo>
                        <a:pt x="2160" y="672"/>
                      </a:lnTo>
                      <a:lnTo>
                        <a:pt x="2160" y="656"/>
                      </a:lnTo>
                      <a:lnTo>
                        <a:pt x="2144" y="624"/>
                      </a:lnTo>
                      <a:lnTo>
                        <a:pt x="2144" y="608"/>
                      </a:lnTo>
                      <a:lnTo>
                        <a:pt x="2128" y="592"/>
                      </a:lnTo>
                      <a:lnTo>
                        <a:pt x="2128" y="560"/>
                      </a:lnTo>
                      <a:lnTo>
                        <a:pt x="2112" y="544"/>
                      </a:lnTo>
                      <a:lnTo>
                        <a:pt x="2112" y="528"/>
                      </a:lnTo>
                      <a:lnTo>
                        <a:pt x="2096" y="512"/>
                      </a:lnTo>
                      <a:lnTo>
                        <a:pt x="2096" y="496"/>
                      </a:lnTo>
                      <a:lnTo>
                        <a:pt x="2080" y="480"/>
                      </a:lnTo>
                      <a:lnTo>
                        <a:pt x="2080" y="464"/>
                      </a:lnTo>
                      <a:lnTo>
                        <a:pt x="2080" y="448"/>
                      </a:lnTo>
                      <a:lnTo>
                        <a:pt x="2064" y="432"/>
                      </a:lnTo>
                      <a:lnTo>
                        <a:pt x="2064" y="416"/>
                      </a:lnTo>
                      <a:lnTo>
                        <a:pt x="2064" y="400"/>
                      </a:lnTo>
                      <a:lnTo>
                        <a:pt x="2048" y="384"/>
                      </a:lnTo>
                      <a:lnTo>
                        <a:pt x="2032" y="368"/>
                      </a:lnTo>
                      <a:lnTo>
                        <a:pt x="2032" y="352"/>
                      </a:lnTo>
                      <a:lnTo>
                        <a:pt x="2016" y="336"/>
                      </a:lnTo>
                      <a:lnTo>
                        <a:pt x="2000" y="304"/>
                      </a:lnTo>
                      <a:lnTo>
                        <a:pt x="1984" y="288"/>
                      </a:lnTo>
                      <a:lnTo>
                        <a:pt x="1968" y="272"/>
                      </a:lnTo>
                      <a:lnTo>
                        <a:pt x="1952" y="256"/>
                      </a:lnTo>
                      <a:lnTo>
                        <a:pt x="1936" y="240"/>
                      </a:lnTo>
                      <a:lnTo>
                        <a:pt x="1936" y="224"/>
                      </a:lnTo>
                      <a:lnTo>
                        <a:pt x="1920" y="208"/>
                      </a:lnTo>
                      <a:lnTo>
                        <a:pt x="1904" y="192"/>
                      </a:lnTo>
                      <a:lnTo>
                        <a:pt x="1888" y="176"/>
                      </a:lnTo>
                      <a:lnTo>
                        <a:pt x="1872" y="160"/>
                      </a:lnTo>
                      <a:lnTo>
                        <a:pt x="1856" y="160"/>
                      </a:lnTo>
                      <a:lnTo>
                        <a:pt x="1856" y="144"/>
                      </a:lnTo>
                      <a:lnTo>
                        <a:pt x="1840" y="128"/>
                      </a:lnTo>
                      <a:lnTo>
                        <a:pt x="1824" y="112"/>
                      </a:lnTo>
                      <a:lnTo>
                        <a:pt x="1808" y="112"/>
                      </a:lnTo>
                      <a:lnTo>
                        <a:pt x="1792" y="96"/>
                      </a:lnTo>
                      <a:lnTo>
                        <a:pt x="1776" y="96"/>
                      </a:lnTo>
                      <a:lnTo>
                        <a:pt x="1760" y="80"/>
                      </a:lnTo>
                      <a:lnTo>
                        <a:pt x="1744" y="80"/>
                      </a:lnTo>
                      <a:lnTo>
                        <a:pt x="1728" y="64"/>
                      </a:lnTo>
                      <a:lnTo>
                        <a:pt x="1712" y="64"/>
                      </a:lnTo>
                      <a:lnTo>
                        <a:pt x="1696" y="48"/>
                      </a:lnTo>
                      <a:lnTo>
                        <a:pt x="1680" y="48"/>
                      </a:lnTo>
                      <a:lnTo>
                        <a:pt x="1664" y="32"/>
                      </a:lnTo>
                      <a:lnTo>
                        <a:pt x="1648" y="32"/>
                      </a:lnTo>
                      <a:lnTo>
                        <a:pt x="1632" y="32"/>
                      </a:lnTo>
                      <a:lnTo>
                        <a:pt x="1616" y="16"/>
                      </a:lnTo>
                      <a:lnTo>
                        <a:pt x="1600" y="16"/>
                      </a:lnTo>
                      <a:lnTo>
                        <a:pt x="1584" y="16"/>
                      </a:lnTo>
                      <a:lnTo>
                        <a:pt x="1568" y="16"/>
                      </a:lnTo>
                      <a:lnTo>
                        <a:pt x="1552" y="16"/>
                      </a:lnTo>
                      <a:lnTo>
                        <a:pt x="1536" y="16"/>
                      </a:lnTo>
                      <a:lnTo>
                        <a:pt x="1520" y="16"/>
                      </a:lnTo>
                      <a:lnTo>
                        <a:pt x="1504" y="16"/>
                      </a:lnTo>
                      <a:lnTo>
                        <a:pt x="1488" y="16"/>
                      </a:lnTo>
                      <a:lnTo>
                        <a:pt x="1472" y="16"/>
                      </a:lnTo>
                      <a:lnTo>
                        <a:pt x="1456" y="16"/>
                      </a:lnTo>
                      <a:lnTo>
                        <a:pt x="1440" y="16"/>
                      </a:lnTo>
                      <a:lnTo>
                        <a:pt x="1424" y="16"/>
                      </a:lnTo>
                      <a:lnTo>
                        <a:pt x="1408" y="16"/>
                      </a:lnTo>
                      <a:lnTo>
                        <a:pt x="1392" y="16"/>
                      </a:lnTo>
                      <a:lnTo>
                        <a:pt x="1376" y="16"/>
                      </a:lnTo>
                      <a:lnTo>
                        <a:pt x="1360" y="16"/>
                      </a:lnTo>
                      <a:lnTo>
                        <a:pt x="1344" y="16"/>
                      </a:lnTo>
                      <a:lnTo>
                        <a:pt x="1344" y="0"/>
                      </a:lnTo>
                      <a:lnTo>
                        <a:pt x="1328" y="0"/>
                      </a:lnTo>
                      <a:lnTo>
                        <a:pt x="1312" y="0"/>
                      </a:lnTo>
                      <a:lnTo>
                        <a:pt x="1312" y="16"/>
                      </a:lnTo>
                      <a:lnTo>
                        <a:pt x="1296" y="16"/>
                      </a:lnTo>
                      <a:lnTo>
                        <a:pt x="1280" y="16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32"/>
                      </a:lnTo>
                      <a:lnTo>
                        <a:pt x="1216" y="32"/>
                      </a:lnTo>
                      <a:lnTo>
                        <a:pt x="1200" y="32"/>
                      </a:lnTo>
                      <a:lnTo>
                        <a:pt x="1184" y="32"/>
                      </a:lnTo>
                      <a:lnTo>
                        <a:pt x="1168" y="32"/>
                      </a:lnTo>
                      <a:lnTo>
                        <a:pt x="1152" y="48"/>
                      </a:lnTo>
                      <a:lnTo>
                        <a:pt x="1136" y="48"/>
                      </a:lnTo>
                      <a:lnTo>
                        <a:pt x="1120" y="48"/>
                      </a:lnTo>
                      <a:lnTo>
                        <a:pt x="1104" y="48"/>
                      </a:lnTo>
                      <a:lnTo>
                        <a:pt x="1104" y="64"/>
                      </a:lnTo>
                      <a:lnTo>
                        <a:pt x="1088" y="64"/>
                      </a:lnTo>
                      <a:lnTo>
                        <a:pt x="1072" y="64"/>
                      </a:lnTo>
                      <a:lnTo>
                        <a:pt x="1072" y="48"/>
                      </a:lnTo>
                      <a:lnTo>
                        <a:pt x="1056" y="48"/>
                      </a:lnTo>
                      <a:lnTo>
                        <a:pt x="1040" y="32"/>
                      </a:lnTo>
                      <a:lnTo>
                        <a:pt x="1040" y="48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1008" y="64"/>
                      </a:lnTo>
                      <a:lnTo>
                        <a:pt x="1008" y="48"/>
                      </a:lnTo>
                      <a:lnTo>
                        <a:pt x="992" y="48"/>
                      </a:lnTo>
                    </a:path>
                  </a:pathLst>
                </a:custGeom>
                <a:solidFill>
                  <a:srgbClr val="FFCC99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75" name="Freeform 231"/>
                <p:cNvSpPr>
                  <a:spLocks/>
                </p:cNvSpPr>
                <p:nvPr/>
              </p:nvSpPr>
              <p:spPr bwMode="auto">
                <a:xfrm>
                  <a:off x="4376" y="7128"/>
                  <a:ext cx="1857" cy="1601"/>
                </a:xfrm>
                <a:custGeom>
                  <a:avLst/>
                  <a:gdLst/>
                  <a:ahLst/>
                  <a:cxnLst>
                    <a:cxn ang="0">
                      <a:pos x="560" y="96"/>
                    </a:cxn>
                    <a:cxn ang="0">
                      <a:pos x="464" y="160"/>
                    </a:cxn>
                    <a:cxn ang="0">
                      <a:pos x="384" y="224"/>
                    </a:cxn>
                    <a:cxn ang="0">
                      <a:pos x="320" y="288"/>
                    </a:cxn>
                    <a:cxn ang="0">
                      <a:pos x="272" y="352"/>
                    </a:cxn>
                    <a:cxn ang="0">
                      <a:pos x="192" y="432"/>
                    </a:cxn>
                    <a:cxn ang="0">
                      <a:pos x="128" y="480"/>
                    </a:cxn>
                    <a:cxn ang="0">
                      <a:pos x="80" y="576"/>
                    </a:cxn>
                    <a:cxn ang="0">
                      <a:pos x="32" y="672"/>
                    </a:cxn>
                    <a:cxn ang="0">
                      <a:pos x="0" y="784"/>
                    </a:cxn>
                    <a:cxn ang="0">
                      <a:pos x="0" y="896"/>
                    </a:cxn>
                    <a:cxn ang="0">
                      <a:pos x="0" y="1008"/>
                    </a:cxn>
                    <a:cxn ang="0">
                      <a:pos x="32" y="1104"/>
                    </a:cxn>
                    <a:cxn ang="0">
                      <a:pos x="64" y="1184"/>
                    </a:cxn>
                    <a:cxn ang="0">
                      <a:pos x="128" y="1264"/>
                    </a:cxn>
                    <a:cxn ang="0">
                      <a:pos x="192" y="1328"/>
                    </a:cxn>
                    <a:cxn ang="0">
                      <a:pos x="272" y="1376"/>
                    </a:cxn>
                    <a:cxn ang="0">
                      <a:pos x="352" y="1424"/>
                    </a:cxn>
                    <a:cxn ang="0">
                      <a:pos x="448" y="1488"/>
                    </a:cxn>
                    <a:cxn ang="0">
                      <a:pos x="528" y="1520"/>
                    </a:cxn>
                    <a:cxn ang="0">
                      <a:pos x="624" y="1568"/>
                    </a:cxn>
                    <a:cxn ang="0">
                      <a:pos x="720" y="1584"/>
                    </a:cxn>
                    <a:cxn ang="0">
                      <a:pos x="816" y="1600"/>
                    </a:cxn>
                    <a:cxn ang="0">
                      <a:pos x="928" y="1600"/>
                    </a:cxn>
                    <a:cxn ang="0">
                      <a:pos x="1040" y="1600"/>
                    </a:cxn>
                    <a:cxn ang="0">
                      <a:pos x="1168" y="1600"/>
                    </a:cxn>
                    <a:cxn ang="0">
                      <a:pos x="1280" y="1568"/>
                    </a:cxn>
                    <a:cxn ang="0">
                      <a:pos x="1392" y="1520"/>
                    </a:cxn>
                    <a:cxn ang="0">
                      <a:pos x="1488" y="1488"/>
                    </a:cxn>
                    <a:cxn ang="0">
                      <a:pos x="1568" y="1440"/>
                    </a:cxn>
                    <a:cxn ang="0">
                      <a:pos x="1648" y="1360"/>
                    </a:cxn>
                    <a:cxn ang="0">
                      <a:pos x="1712" y="1280"/>
                    </a:cxn>
                    <a:cxn ang="0">
                      <a:pos x="1776" y="1200"/>
                    </a:cxn>
                    <a:cxn ang="0">
                      <a:pos x="1824" y="1120"/>
                    </a:cxn>
                    <a:cxn ang="0">
                      <a:pos x="1856" y="1040"/>
                    </a:cxn>
                    <a:cxn ang="0">
                      <a:pos x="1856" y="944"/>
                    </a:cxn>
                    <a:cxn ang="0">
                      <a:pos x="1856" y="848"/>
                    </a:cxn>
                    <a:cxn ang="0">
                      <a:pos x="1840" y="768"/>
                    </a:cxn>
                    <a:cxn ang="0">
                      <a:pos x="1824" y="688"/>
                    </a:cxn>
                    <a:cxn ang="0">
                      <a:pos x="1808" y="608"/>
                    </a:cxn>
                    <a:cxn ang="0">
                      <a:pos x="1792" y="512"/>
                    </a:cxn>
                    <a:cxn ang="0">
                      <a:pos x="1760" y="416"/>
                    </a:cxn>
                    <a:cxn ang="0">
                      <a:pos x="1728" y="320"/>
                    </a:cxn>
                    <a:cxn ang="0">
                      <a:pos x="1664" y="240"/>
                    </a:cxn>
                    <a:cxn ang="0">
                      <a:pos x="1616" y="160"/>
                    </a:cxn>
                    <a:cxn ang="0">
                      <a:pos x="1536" y="96"/>
                    </a:cxn>
                    <a:cxn ang="0">
                      <a:pos x="1440" y="64"/>
                    </a:cxn>
                    <a:cxn ang="0">
                      <a:pos x="1360" y="48"/>
                    </a:cxn>
                    <a:cxn ang="0">
                      <a:pos x="1280" y="32"/>
                    </a:cxn>
                    <a:cxn ang="0">
                      <a:pos x="1184" y="16"/>
                    </a:cxn>
                    <a:cxn ang="0">
                      <a:pos x="1088" y="16"/>
                    </a:cxn>
                    <a:cxn ang="0">
                      <a:pos x="992" y="16"/>
                    </a:cxn>
                    <a:cxn ang="0">
                      <a:pos x="912" y="0"/>
                    </a:cxn>
                    <a:cxn ang="0">
                      <a:pos x="832" y="16"/>
                    </a:cxn>
                    <a:cxn ang="0">
                      <a:pos x="752" y="32"/>
                    </a:cxn>
                    <a:cxn ang="0">
                      <a:pos x="672" y="48"/>
                    </a:cxn>
                  </a:cxnLst>
                  <a:rect l="0" t="0" r="r" b="b"/>
                  <a:pathLst>
                    <a:path w="1857" h="1601">
                      <a:moveTo>
                        <a:pt x="640" y="64"/>
                      </a:moveTo>
                      <a:lnTo>
                        <a:pt x="624" y="64"/>
                      </a:lnTo>
                      <a:lnTo>
                        <a:pt x="608" y="64"/>
                      </a:lnTo>
                      <a:lnTo>
                        <a:pt x="592" y="80"/>
                      </a:lnTo>
                      <a:lnTo>
                        <a:pt x="576" y="80"/>
                      </a:lnTo>
                      <a:lnTo>
                        <a:pt x="560" y="96"/>
                      </a:lnTo>
                      <a:lnTo>
                        <a:pt x="544" y="112"/>
                      </a:lnTo>
                      <a:lnTo>
                        <a:pt x="528" y="112"/>
                      </a:lnTo>
                      <a:lnTo>
                        <a:pt x="512" y="128"/>
                      </a:lnTo>
                      <a:lnTo>
                        <a:pt x="496" y="144"/>
                      </a:lnTo>
                      <a:lnTo>
                        <a:pt x="480" y="144"/>
                      </a:lnTo>
                      <a:lnTo>
                        <a:pt x="464" y="160"/>
                      </a:lnTo>
                      <a:lnTo>
                        <a:pt x="464" y="176"/>
                      </a:lnTo>
                      <a:lnTo>
                        <a:pt x="448" y="176"/>
                      </a:lnTo>
                      <a:lnTo>
                        <a:pt x="432" y="192"/>
                      </a:lnTo>
                      <a:lnTo>
                        <a:pt x="416" y="208"/>
                      </a:lnTo>
                      <a:lnTo>
                        <a:pt x="400" y="224"/>
                      </a:lnTo>
                      <a:lnTo>
                        <a:pt x="384" y="224"/>
                      </a:lnTo>
                      <a:lnTo>
                        <a:pt x="384" y="240"/>
                      </a:lnTo>
                      <a:lnTo>
                        <a:pt x="368" y="240"/>
                      </a:lnTo>
                      <a:lnTo>
                        <a:pt x="352" y="256"/>
                      </a:lnTo>
                      <a:lnTo>
                        <a:pt x="336" y="272"/>
                      </a:lnTo>
                      <a:lnTo>
                        <a:pt x="336" y="288"/>
                      </a:lnTo>
                      <a:lnTo>
                        <a:pt x="320" y="288"/>
                      </a:lnTo>
                      <a:lnTo>
                        <a:pt x="320" y="304"/>
                      </a:lnTo>
                      <a:lnTo>
                        <a:pt x="304" y="304"/>
                      </a:lnTo>
                      <a:lnTo>
                        <a:pt x="304" y="320"/>
                      </a:lnTo>
                      <a:lnTo>
                        <a:pt x="288" y="320"/>
                      </a:lnTo>
                      <a:lnTo>
                        <a:pt x="272" y="336"/>
                      </a:lnTo>
                      <a:lnTo>
                        <a:pt x="272" y="352"/>
                      </a:lnTo>
                      <a:lnTo>
                        <a:pt x="256" y="352"/>
                      </a:lnTo>
                      <a:lnTo>
                        <a:pt x="240" y="368"/>
                      </a:lnTo>
                      <a:lnTo>
                        <a:pt x="224" y="384"/>
                      </a:lnTo>
                      <a:lnTo>
                        <a:pt x="208" y="400"/>
                      </a:lnTo>
                      <a:lnTo>
                        <a:pt x="208" y="416"/>
                      </a:lnTo>
                      <a:lnTo>
                        <a:pt x="192" y="432"/>
                      </a:lnTo>
                      <a:lnTo>
                        <a:pt x="176" y="432"/>
                      </a:lnTo>
                      <a:lnTo>
                        <a:pt x="176" y="448"/>
                      </a:lnTo>
                      <a:lnTo>
                        <a:pt x="160" y="464"/>
                      </a:lnTo>
                      <a:lnTo>
                        <a:pt x="144" y="464"/>
                      </a:lnTo>
                      <a:lnTo>
                        <a:pt x="144" y="480"/>
                      </a:lnTo>
                      <a:lnTo>
                        <a:pt x="128" y="480"/>
                      </a:lnTo>
                      <a:lnTo>
                        <a:pt x="112" y="496"/>
                      </a:lnTo>
                      <a:lnTo>
                        <a:pt x="112" y="512"/>
                      </a:lnTo>
                      <a:lnTo>
                        <a:pt x="96" y="528"/>
                      </a:lnTo>
                      <a:lnTo>
                        <a:pt x="96" y="544"/>
                      </a:lnTo>
                      <a:lnTo>
                        <a:pt x="80" y="560"/>
                      </a:lnTo>
                      <a:lnTo>
                        <a:pt x="80" y="576"/>
                      </a:lnTo>
                      <a:lnTo>
                        <a:pt x="64" y="592"/>
                      </a:lnTo>
                      <a:lnTo>
                        <a:pt x="64" y="608"/>
                      </a:lnTo>
                      <a:lnTo>
                        <a:pt x="48" y="624"/>
                      </a:lnTo>
                      <a:lnTo>
                        <a:pt x="48" y="640"/>
                      </a:lnTo>
                      <a:lnTo>
                        <a:pt x="32" y="656"/>
                      </a:lnTo>
                      <a:lnTo>
                        <a:pt x="32" y="672"/>
                      </a:lnTo>
                      <a:lnTo>
                        <a:pt x="32" y="688"/>
                      </a:lnTo>
                      <a:lnTo>
                        <a:pt x="16" y="704"/>
                      </a:lnTo>
                      <a:lnTo>
                        <a:pt x="16" y="720"/>
                      </a:lnTo>
                      <a:lnTo>
                        <a:pt x="16" y="736"/>
                      </a:lnTo>
                      <a:lnTo>
                        <a:pt x="16" y="752"/>
                      </a:lnTo>
                      <a:lnTo>
                        <a:pt x="0" y="784"/>
                      </a:lnTo>
                      <a:lnTo>
                        <a:pt x="0" y="800"/>
                      </a:lnTo>
                      <a:lnTo>
                        <a:pt x="0" y="816"/>
                      </a:lnTo>
                      <a:lnTo>
                        <a:pt x="0" y="832"/>
                      </a:lnTo>
                      <a:lnTo>
                        <a:pt x="0" y="848"/>
                      </a:lnTo>
                      <a:lnTo>
                        <a:pt x="0" y="880"/>
                      </a:lnTo>
                      <a:lnTo>
                        <a:pt x="0" y="896"/>
                      </a:lnTo>
                      <a:lnTo>
                        <a:pt x="0" y="912"/>
                      </a:lnTo>
                      <a:lnTo>
                        <a:pt x="0" y="928"/>
                      </a:lnTo>
                      <a:lnTo>
                        <a:pt x="0" y="960"/>
                      </a:lnTo>
                      <a:lnTo>
                        <a:pt x="0" y="976"/>
                      </a:lnTo>
                      <a:lnTo>
                        <a:pt x="0" y="992"/>
                      </a:lnTo>
                      <a:lnTo>
                        <a:pt x="0" y="1008"/>
                      </a:lnTo>
                      <a:lnTo>
                        <a:pt x="0" y="1024"/>
                      </a:lnTo>
                      <a:lnTo>
                        <a:pt x="16" y="1040"/>
                      </a:lnTo>
                      <a:lnTo>
                        <a:pt x="16" y="1056"/>
                      </a:lnTo>
                      <a:lnTo>
                        <a:pt x="16" y="1072"/>
                      </a:lnTo>
                      <a:lnTo>
                        <a:pt x="16" y="1088"/>
                      </a:lnTo>
                      <a:lnTo>
                        <a:pt x="32" y="1104"/>
                      </a:lnTo>
                      <a:lnTo>
                        <a:pt x="32" y="1120"/>
                      </a:lnTo>
                      <a:lnTo>
                        <a:pt x="32" y="1136"/>
                      </a:lnTo>
                      <a:lnTo>
                        <a:pt x="48" y="1136"/>
                      </a:lnTo>
                      <a:lnTo>
                        <a:pt x="48" y="1152"/>
                      </a:lnTo>
                      <a:lnTo>
                        <a:pt x="64" y="1168"/>
                      </a:lnTo>
                      <a:lnTo>
                        <a:pt x="64" y="1184"/>
                      </a:lnTo>
                      <a:lnTo>
                        <a:pt x="80" y="1200"/>
                      </a:lnTo>
                      <a:lnTo>
                        <a:pt x="96" y="1200"/>
                      </a:lnTo>
                      <a:lnTo>
                        <a:pt x="96" y="1216"/>
                      </a:lnTo>
                      <a:lnTo>
                        <a:pt x="96" y="1232"/>
                      </a:lnTo>
                      <a:lnTo>
                        <a:pt x="112" y="1248"/>
                      </a:lnTo>
                      <a:lnTo>
                        <a:pt x="128" y="1264"/>
                      </a:lnTo>
                      <a:lnTo>
                        <a:pt x="144" y="1280"/>
                      </a:lnTo>
                      <a:lnTo>
                        <a:pt x="144" y="1296"/>
                      </a:lnTo>
                      <a:lnTo>
                        <a:pt x="160" y="1296"/>
                      </a:lnTo>
                      <a:lnTo>
                        <a:pt x="160" y="1312"/>
                      </a:lnTo>
                      <a:lnTo>
                        <a:pt x="176" y="1312"/>
                      </a:lnTo>
                      <a:lnTo>
                        <a:pt x="192" y="1328"/>
                      </a:lnTo>
                      <a:lnTo>
                        <a:pt x="208" y="1344"/>
                      </a:lnTo>
                      <a:lnTo>
                        <a:pt x="224" y="1344"/>
                      </a:lnTo>
                      <a:lnTo>
                        <a:pt x="240" y="1344"/>
                      </a:lnTo>
                      <a:lnTo>
                        <a:pt x="240" y="1360"/>
                      </a:lnTo>
                      <a:lnTo>
                        <a:pt x="256" y="1360"/>
                      </a:lnTo>
                      <a:lnTo>
                        <a:pt x="272" y="1376"/>
                      </a:lnTo>
                      <a:lnTo>
                        <a:pt x="288" y="1376"/>
                      </a:lnTo>
                      <a:lnTo>
                        <a:pt x="304" y="1392"/>
                      </a:lnTo>
                      <a:lnTo>
                        <a:pt x="320" y="1408"/>
                      </a:lnTo>
                      <a:lnTo>
                        <a:pt x="336" y="1408"/>
                      </a:lnTo>
                      <a:lnTo>
                        <a:pt x="336" y="1424"/>
                      </a:lnTo>
                      <a:lnTo>
                        <a:pt x="352" y="1424"/>
                      </a:lnTo>
                      <a:lnTo>
                        <a:pt x="368" y="1440"/>
                      </a:lnTo>
                      <a:lnTo>
                        <a:pt x="384" y="1456"/>
                      </a:lnTo>
                      <a:lnTo>
                        <a:pt x="400" y="1456"/>
                      </a:lnTo>
                      <a:lnTo>
                        <a:pt x="416" y="1472"/>
                      </a:lnTo>
                      <a:lnTo>
                        <a:pt x="432" y="1472"/>
                      </a:lnTo>
                      <a:lnTo>
                        <a:pt x="448" y="1488"/>
                      </a:lnTo>
                      <a:lnTo>
                        <a:pt x="464" y="1488"/>
                      </a:lnTo>
                      <a:lnTo>
                        <a:pt x="480" y="1504"/>
                      </a:lnTo>
                      <a:lnTo>
                        <a:pt x="496" y="1504"/>
                      </a:lnTo>
                      <a:lnTo>
                        <a:pt x="496" y="1520"/>
                      </a:lnTo>
                      <a:lnTo>
                        <a:pt x="512" y="1520"/>
                      </a:lnTo>
                      <a:lnTo>
                        <a:pt x="528" y="1520"/>
                      </a:lnTo>
                      <a:lnTo>
                        <a:pt x="544" y="1536"/>
                      </a:lnTo>
                      <a:lnTo>
                        <a:pt x="560" y="1536"/>
                      </a:lnTo>
                      <a:lnTo>
                        <a:pt x="576" y="1552"/>
                      </a:lnTo>
                      <a:lnTo>
                        <a:pt x="592" y="1552"/>
                      </a:lnTo>
                      <a:lnTo>
                        <a:pt x="608" y="1552"/>
                      </a:lnTo>
                      <a:lnTo>
                        <a:pt x="624" y="1568"/>
                      </a:lnTo>
                      <a:lnTo>
                        <a:pt x="640" y="1568"/>
                      </a:lnTo>
                      <a:lnTo>
                        <a:pt x="656" y="1568"/>
                      </a:lnTo>
                      <a:lnTo>
                        <a:pt x="672" y="1584"/>
                      </a:lnTo>
                      <a:lnTo>
                        <a:pt x="688" y="1584"/>
                      </a:lnTo>
                      <a:lnTo>
                        <a:pt x="704" y="1584"/>
                      </a:lnTo>
                      <a:lnTo>
                        <a:pt x="720" y="1584"/>
                      </a:lnTo>
                      <a:lnTo>
                        <a:pt x="736" y="1584"/>
                      </a:lnTo>
                      <a:lnTo>
                        <a:pt x="752" y="1584"/>
                      </a:lnTo>
                      <a:lnTo>
                        <a:pt x="768" y="1584"/>
                      </a:lnTo>
                      <a:lnTo>
                        <a:pt x="784" y="1600"/>
                      </a:lnTo>
                      <a:lnTo>
                        <a:pt x="800" y="1600"/>
                      </a:lnTo>
                      <a:lnTo>
                        <a:pt x="816" y="1600"/>
                      </a:lnTo>
                      <a:lnTo>
                        <a:pt x="848" y="1600"/>
                      </a:lnTo>
                      <a:lnTo>
                        <a:pt x="864" y="1600"/>
                      </a:lnTo>
                      <a:lnTo>
                        <a:pt x="880" y="1600"/>
                      </a:lnTo>
                      <a:lnTo>
                        <a:pt x="896" y="1600"/>
                      </a:lnTo>
                      <a:lnTo>
                        <a:pt x="912" y="1600"/>
                      </a:lnTo>
                      <a:lnTo>
                        <a:pt x="928" y="1600"/>
                      </a:lnTo>
                      <a:lnTo>
                        <a:pt x="944" y="1600"/>
                      </a:lnTo>
                      <a:lnTo>
                        <a:pt x="960" y="1600"/>
                      </a:lnTo>
                      <a:lnTo>
                        <a:pt x="992" y="1600"/>
                      </a:lnTo>
                      <a:lnTo>
                        <a:pt x="1008" y="1600"/>
                      </a:lnTo>
                      <a:lnTo>
                        <a:pt x="1024" y="1600"/>
                      </a:lnTo>
                      <a:lnTo>
                        <a:pt x="1040" y="1600"/>
                      </a:lnTo>
                      <a:lnTo>
                        <a:pt x="1072" y="1600"/>
                      </a:lnTo>
                      <a:lnTo>
                        <a:pt x="1088" y="1600"/>
                      </a:lnTo>
                      <a:lnTo>
                        <a:pt x="1104" y="1600"/>
                      </a:lnTo>
                      <a:lnTo>
                        <a:pt x="1120" y="1600"/>
                      </a:lnTo>
                      <a:lnTo>
                        <a:pt x="1136" y="1600"/>
                      </a:lnTo>
                      <a:lnTo>
                        <a:pt x="1168" y="1600"/>
                      </a:lnTo>
                      <a:lnTo>
                        <a:pt x="1184" y="1600"/>
                      </a:lnTo>
                      <a:lnTo>
                        <a:pt x="1200" y="1584"/>
                      </a:lnTo>
                      <a:lnTo>
                        <a:pt x="1216" y="1584"/>
                      </a:lnTo>
                      <a:lnTo>
                        <a:pt x="1232" y="1584"/>
                      </a:lnTo>
                      <a:lnTo>
                        <a:pt x="1264" y="1568"/>
                      </a:lnTo>
                      <a:lnTo>
                        <a:pt x="1280" y="1568"/>
                      </a:lnTo>
                      <a:lnTo>
                        <a:pt x="1312" y="1552"/>
                      </a:lnTo>
                      <a:lnTo>
                        <a:pt x="1328" y="1552"/>
                      </a:lnTo>
                      <a:lnTo>
                        <a:pt x="1344" y="1536"/>
                      </a:lnTo>
                      <a:lnTo>
                        <a:pt x="1360" y="1536"/>
                      </a:lnTo>
                      <a:lnTo>
                        <a:pt x="1376" y="1520"/>
                      </a:lnTo>
                      <a:lnTo>
                        <a:pt x="1392" y="1520"/>
                      </a:lnTo>
                      <a:lnTo>
                        <a:pt x="1408" y="1520"/>
                      </a:lnTo>
                      <a:lnTo>
                        <a:pt x="1424" y="1504"/>
                      </a:lnTo>
                      <a:lnTo>
                        <a:pt x="1440" y="1504"/>
                      </a:lnTo>
                      <a:lnTo>
                        <a:pt x="1456" y="1504"/>
                      </a:lnTo>
                      <a:lnTo>
                        <a:pt x="1472" y="1488"/>
                      </a:lnTo>
                      <a:lnTo>
                        <a:pt x="1488" y="1488"/>
                      </a:lnTo>
                      <a:lnTo>
                        <a:pt x="1504" y="1472"/>
                      </a:lnTo>
                      <a:lnTo>
                        <a:pt x="1520" y="1472"/>
                      </a:lnTo>
                      <a:lnTo>
                        <a:pt x="1536" y="1456"/>
                      </a:lnTo>
                      <a:lnTo>
                        <a:pt x="1552" y="1456"/>
                      </a:lnTo>
                      <a:lnTo>
                        <a:pt x="1552" y="1440"/>
                      </a:lnTo>
                      <a:lnTo>
                        <a:pt x="1568" y="1440"/>
                      </a:lnTo>
                      <a:lnTo>
                        <a:pt x="1584" y="1424"/>
                      </a:lnTo>
                      <a:lnTo>
                        <a:pt x="1600" y="1408"/>
                      </a:lnTo>
                      <a:lnTo>
                        <a:pt x="1616" y="1408"/>
                      </a:lnTo>
                      <a:lnTo>
                        <a:pt x="1632" y="1392"/>
                      </a:lnTo>
                      <a:lnTo>
                        <a:pt x="1632" y="1376"/>
                      </a:lnTo>
                      <a:lnTo>
                        <a:pt x="1648" y="1360"/>
                      </a:lnTo>
                      <a:lnTo>
                        <a:pt x="1664" y="1360"/>
                      </a:lnTo>
                      <a:lnTo>
                        <a:pt x="1664" y="1344"/>
                      </a:lnTo>
                      <a:lnTo>
                        <a:pt x="1680" y="1328"/>
                      </a:lnTo>
                      <a:lnTo>
                        <a:pt x="1696" y="1312"/>
                      </a:lnTo>
                      <a:lnTo>
                        <a:pt x="1712" y="1296"/>
                      </a:lnTo>
                      <a:lnTo>
                        <a:pt x="1712" y="1280"/>
                      </a:lnTo>
                      <a:lnTo>
                        <a:pt x="1728" y="1280"/>
                      </a:lnTo>
                      <a:lnTo>
                        <a:pt x="1744" y="1264"/>
                      </a:lnTo>
                      <a:lnTo>
                        <a:pt x="1744" y="1248"/>
                      </a:lnTo>
                      <a:lnTo>
                        <a:pt x="1760" y="1232"/>
                      </a:lnTo>
                      <a:lnTo>
                        <a:pt x="1776" y="1216"/>
                      </a:lnTo>
                      <a:lnTo>
                        <a:pt x="1776" y="1200"/>
                      </a:lnTo>
                      <a:lnTo>
                        <a:pt x="1792" y="1184"/>
                      </a:lnTo>
                      <a:lnTo>
                        <a:pt x="1792" y="1168"/>
                      </a:lnTo>
                      <a:lnTo>
                        <a:pt x="1808" y="1152"/>
                      </a:lnTo>
                      <a:lnTo>
                        <a:pt x="1808" y="1136"/>
                      </a:lnTo>
                      <a:lnTo>
                        <a:pt x="1824" y="1136"/>
                      </a:lnTo>
                      <a:lnTo>
                        <a:pt x="1824" y="1120"/>
                      </a:lnTo>
                      <a:lnTo>
                        <a:pt x="1824" y="1104"/>
                      </a:lnTo>
                      <a:lnTo>
                        <a:pt x="1840" y="1104"/>
                      </a:lnTo>
                      <a:lnTo>
                        <a:pt x="1840" y="1088"/>
                      </a:lnTo>
                      <a:lnTo>
                        <a:pt x="1840" y="1072"/>
                      </a:lnTo>
                      <a:lnTo>
                        <a:pt x="1840" y="1056"/>
                      </a:lnTo>
                      <a:lnTo>
                        <a:pt x="1856" y="1040"/>
                      </a:lnTo>
                      <a:lnTo>
                        <a:pt x="1856" y="1024"/>
                      </a:lnTo>
                      <a:lnTo>
                        <a:pt x="1856" y="1008"/>
                      </a:lnTo>
                      <a:lnTo>
                        <a:pt x="1856" y="992"/>
                      </a:lnTo>
                      <a:lnTo>
                        <a:pt x="1856" y="976"/>
                      </a:lnTo>
                      <a:lnTo>
                        <a:pt x="1856" y="960"/>
                      </a:lnTo>
                      <a:lnTo>
                        <a:pt x="1856" y="944"/>
                      </a:lnTo>
                      <a:lnTo>
                        <a:pt x="1856" y="928"/>
                      </a:lnTo>
                      <a:lnTo>
                        <a:pt x="1856" y="912"/>
                      </a:lnTo>
                      <a:lnTo>
                        <a:pt x="1856" y="896"/>
                      </a:lnTo>
                      <a:lnTo>
                        <a:pt x="1856" y="880"/>
                      </a:lnTo>
                      <a:lnTo>
                        <a:pt x="1856" y="864"/>
                      </a:lnTo>
                      <a:lnTo>
                        <a:pt x="1856" y="848"/>
                      </a:lnTo>
                      <a:lnTo>
                        <a:pt x="1856" y="832"/>
                      </a:lnTo>
                      <a:lnTo>
                        <a:pt x="1856" y="816"/>
                      </a:lnTo>
                      <a:lnTo>
                        <a:pt x="1840" y="816"/>
                      </a:lnTo>
                      <a:lnTo>
                        <a:pt x="1840" y="800"/>
                      </a:lnTo>
                      <a:lnTo>
                        <a:pt x="1840" y="784"/>
                      </a:lnTo>
                      <a:lnTo>
                        <a:pt x="1840" y="768"/>
                      </a:lnTo>
                      <a:lnTo>
                        <a:pt x="1840" y="752"/>
                      </a:lnTo>
                      <a:lnTo>
                        <a:pt x="1840" y="736"/>
                      </a:lnTo>
                      <a:lnTo>
                        <a:pt x="1840" y="720"/>
                      </a:lnTo>
                      <a:lnTo>
                        <a:pt x="1840" y="704"/>
                      </a:lnTo>
                      <a:lnTo>
                        <a:pt x="1840" y="688"/>
                      </a:lnTo>
                      <a:lnTo>
                        <a:pt x="1824" y="688"/>
                      </a:lnTo>
                      <a:lnTo>
                        <a:pt x="1824" y="672"/>
                      </a:lnTo>
                      <a:lnTo>
                        <a:pt x="1824" y="656"/>
                      </a:lnTo>
                      <a:lnTo>
                        <a:pt x="1824" y="640"/>
                      </a:lnTo>
                      <a:lnTo>
                        <a:pt x="1824" y="624"/>
                      </a:lnTo>
                      <a:lnTo>
                        <a:pt x="1808" y="624"/>
                      </a:lnTo>
                      <a:lnTo>
                        <a:pt x="1808" y="608"/>
                      </a:lnTo>
                      <a:lnTo>
                        <a:pt x="1808" y="592"/>
                      </a:lnTo>
                      <a:lnTo>
                        <a:pt x="1808" y="576"/>
                      </a:lnTo>
                      <a:lnTo>
                        <a:pt x="1808" y="560"/>
                      </a:lnTo>
                      <a:lnTo>
                        <a:pt x="1792" y="544"/>
                      </a:lnTo>
                      <a:lnTo>
                        <a:pt x="1792" y="528"/>
                      </a:lnTo>
                      <a:lnTo>
                        <a:pt x="1792" y="512"/>
                      </a:lnTo>
                      <a:lnTo>
                        <a:pt x="1792" y="496"/>
                      </a:lnTo>
                      <a:lnTo>
                        <a:pt x="1776" y="480"/>
                      </a:lnTo>
                      <a:lnTo>
                        <a:pt x="1776" y="464"/>
                      </a:lnTo>
                      <a:lnTo>
                        <a:pt x="1760" y="448"/>
                      </a:lnTo>
                      <a:lnTo>
                        <a:pt x="1760" y="432"/>
                      </a:lnTo>
                      <a:lnTo>
                        <a:pt x="1760" y="416"/>
                      </a:lnTo>
                      <a:lnTo>
                        <a:pt x="1760" y="400"/>
                      </a:lnTo>
                      <a:lnTo>
                        <a:pt x="1744" y="384"/>
                      </a:lnTo>
                      <a:lnTo>
                        <a:pt x="1744" y="368"/>
                      </a:lnTo>
                      <a:lnTo>
                        <a:pt x="1744" y="352"/>
                      </a:lnTo>
                      <a:lnTo>
                        <a:pt x="1728" y="336"/>
                      </a:lnTo>
                      <a:lnTo>
                        <a:pt x="1728" y="320"/>
                      </a:lnTo>
                      <a:lnTo>
                        <a:pt x="1712" y="304"/>
                      </a:lnTo>
                      <a:lnTo>
                        <a:pt x="1712" y="288"/>
                      </a:lnTo>
                      <a:lnTo>
                        <a:pt x="1696" y="288"/>
                      </a:lnTo>
                      <a:lnTo>
                        <a:pt x="1696" y="272"/>
                      </a:lnTo>
                      <a:lnTo>
                        <a:pt x="1680" y="256"/>
                      </a:lnTo>
                      <a:lnTo>
                        <a:pt x="1664" y="240"/>
                      </a:lnTo>
                      <a:lnTo>
                        <a:pt x="1664" y="224"/>
                      </a:lnTo>
                      <a:lnTo>
                        <a:pt x="1648" y="224"/>
                      </a:lnTo>
                      <a:lnTo>
                        <a:pt x="1648" y="208"/>
                      </a:lnTo>
                      <a:lnTo>
                        <a:pt x="1632" y="192"/>
                      </a:lnTo>
                      <a:lnTo>
                        <a:pt x="1632" y="176"/>
                      </a:lnTo>
                      <a:lnTo>
                        <a:pt x="1616" y="160"/>
                      </a:lnTo>
                      <a:lnTo>
                        <a:pt x="1616" y="144"/>
                      </a:lnTo>
                      <a:lnTo>
                        <a:pt x="1600" y="144"/>
                      </a:lnTo>
                      <a:lnTo>
                        <a:pt x="1584" y="128"/>
                      </a:lnTo>
                      <a:lnTo>
                        <a:pt x="1568" y="112"/>
                      </a:lnTo>
                      <a:lnTo>
                        <a:pt x="1552" y="96"/>
                      </a:lnTo>
                      <a:lnTo>
                        <a:pt x="1536" y="96"/>
                      </a:lnTo>
                      <a:lnTo>
                        <a:pt x="1520" y="96"/>
                      </a:lnTo>
                      <a:lnTo>
                        <a:pt x="1504" y="80"/>
                      </a:lnTo>
                      <a:lnTo>
                        <a:pt x="1488" y="80"/>
                      </a:lnTo>
                      <a:lnTo>
                        <a:pt x="1472" y="80"/>
                      </a:lnTo>
                      <a:lnTo>
                        <a:pt x="1456" y="64"/>
                      </a:lnTo>
                      <a:lnTo>
                        <a:pt x="1440" y="64"/>
                      </a:lnTo>
                      <a:lnTo>
                        <a:pt x="1424" y="64"/>
                      </a:lnTo>
                      <a:lnTo>
                        <a:pt x="1424" y="48"/>
                      </a:lnTo>
                      <a:lnTo>
                        <a:pt x="1408" y="48"/>
                      </a:lnTo>
                      <a:lnTo>
                        <a:pt x="1392" y="48"/>
                      </a:lnTo>
                      <a:lnTo>
                        <a:pt x="1376" y="48"/>
                      </a:lnTo>
                      <a:lnTo>
                        <a:pt x="1360" y="48"/>
                      </a:lnTo>
                      <a:lnTo>
                        <a:pt x="1360" y="32"/>
                      </a:lnTo>
                      <a:lnTo>
                        <a:pt x="1344" y="32"/>
                      </a:lnTo>
                      <a:lnTo>
                        <a:pt x="1328" y="32"/>
                      </a:lnTo>
                      <a:lnTo>
                        <a:pt x="1312" y="32"/>
                      </a:lnTo>
                      <a:lnTo>
                        <a:pt x="1296" y="32"/>
                      </a:lnTo>
                      <a:lnTo>
                        <a:pt x="1280" y="32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16"/>
                      </a:lnTo>
                      <a:lnTo>
                        <a:pt x="1216" y="16"/>
                      </a:lnTo>
                      <a:lnTo>
                        <a:pt x="1200" y="16"/>
                      </a:lnTo>
                      <a:lnTo>
                        <a:pt x="1184" y="16"/>
                      </a:lnTo>
                      <a:lnTo>
                        <a:pt x="1168" y="16"/>
                      </a:lnTo>
                      <a:lnTo>
                        <a:pt x="1152" y="16"/>
                      </a:lnTo>
                      <a:lnTo>
                        <a:pt x="1136" y="16"/>
                      </a:lnTo>
                      <a:lnTo>
                        <a:pt x="1120" y="16"/>
                      </a:lnTo>
                      <a:lnTo>
                        <a:pt x="1104" y="16"/>
                      </a:lnTo>
                      <a:lnTo>
                        <a:pt x="1088" y="16"/>
                      </a:lnTo>
                      <a:lnTo>
                        <a:pt x="1072" y="16"/>
                      </a:lnTo>
                      <a:lnTo>
                        <a:pt x="1056" y="16"/>
                      </a:lnTo>
                      <a:lnTo>
                        <a:pt x="1040" y="16"/>
                      </a:lnTo>
                      <a:lnTo>
                        <a:pt x="1024" y="16"/>
                      </a:lnTo>
                      <a:lnTo>
                        <a:pt x="1008" y="16"/>
                      </a:lnTo>
                      <a:lnTo>
                        <a:pt x="992" y="16"/>
                      </a:lnTo>
                      <a:lnTo>
                        <a:pt x="976" y="16"/>
                      </a:lnTo>
                      <a:lnTo>
                        <a:pt x="960" y="16"/>
                      </a:lnTo>
                      <a:lnTo>
                        <a:pt x="944" y="16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912" y="0"/>
                      </a:lnTo>
                      <a:lnTo>
                        <a:pt x="896" y="0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32" y="16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  <a:lnTo>
                        <a:pt x="640" y="48"/>
                      </a:lnTo>
                      <a:lnTo>
                        <a:pt x="640" y="64"/>
                      </a:lnTo>
                      <a:lnTo>
                        <a:pt x="624" y="64"/>
                      </a:lnTo>
                    </a:path>
                  </a:pathLst>
                </a:custGeom>
                <a:solidFill>
                  <a:srgbClr val="800080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76" name="Freeform 232"/>
                <p:cNvSpPr>
                  <a:spLocks/>
                </p:cNvSpPr>
                <p:nvPr/>
              </p:nvSpPr>
              <p:spPr bwMode="auto">
                <a:xfrm>
                  <a:off x="5784" y="706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77" name="Freeform 233"/>
                <p:cNvSpPr>
                  <a:spLocks/>
                </p:cNvSpPr>
                <p:nvPr/>
              </p:nvSpPr>
              <p:spPr bwMode="auto">
                <a:xfrm>
                  <a:off x="5992" y="712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78" name="Freeform 234"/>
                <p:cNvSpPr>
                  <a:spLocks/>
                </p:cNvSpPr>
                <p:nvPr/>
              </p:nvSpPr>
              <p:spPr bwMode="auto">
                <a:xfrm>
                  <a:off x="6040" y="723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79" name="Freeform 235"/>
                <p:cNvSpPr>
                  <a:spLocks/>
                </p:cNvSpPr>
                <p:nvPr/>
              </p:nvSpPr>
              <p:spPr bwMode="auto">
                <a:xfrm>
                  <a:off x="6088" y="738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0" name="Freeform 236"/>
                <p:cNvSpPr>
                  <a:spLocks/>
                </p:cNvSpPr>
                <p:nvPr/>
              </p:nvSpPr>
              <p:spPr bwMode="auto">
                <a:xfrm>
                  <a:off x="6184" y="762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1" name="Freeform 237"/>
                <p:cNvSpPr>
                  <a:spLocks/>
                </p:cNvSpPr>
                <p:nvPr/>
              </p:nvSpPr>
              <p:spPr bwMode="auto">
                <a:xfrm>
                  <a:off x="6248" y="7732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2" name="Freeform 238"/>
                <p:cNvSpPr>
                  <a:spLocks/>
                </p:cNvSpPr>
                <p:nvPr/>
              </p:nvSpPr>
              <p:spPr bwMode="auto">
                <a:xfrm>
                  <a:off x="6312" y="787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3" name="Freeform 239"/>
                <p:cNvSpPr>
                  <a:spLocks/>
                </p:cNvSpPr>
                <p:nvPr/>
              </p:nvSpPr>
              <p:spPr bwMode="auto">
                <a:xfrm>
                  <a:off x="6296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4" name="Freeform 240"/>
                <p:cNvSpPr>
                  <a:spLocks/>
                </p:cNvSpPr>
                <p:nvPr/>
              </p:nvSpPr>
              <p:spPr bwMode="auto">
                <a:xfrm>
                  <a:off x="5960" y="86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5" name="Freeform 241"/>
                <p:cNvSpPr>
                  <a:spLocks/>
                </p:cNvSpPr>
                <p:nvPr/>
              </p:nvSpPr>
              <p:spPr bwMode="auto">
                <a:xfrm>
                  <a:off x="5832" y="8708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6" name="Freeform 242"/>
                <p:cNvSpPr>
                  <a:spLocks/>
                </p:cNvSpPr>
                <p:nvPr/>
              </p:nvSpPr>
              <p:spPr bwMode="auto">
                <a:xfrm>
                  <a:off x="5720" y="874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7" name="Freeform 243"/>
                <p:cNvSpPr>
                  <a:spLocks/>
                </p:cNvSpPr>
                <p:nvPr/>
              </p:nvSpPr>
              <p:spPr bwMode="auto">
                <a:xfrm>
                  <a:off x="5496" y="8804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16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8" name="Freeform 244"/>
                <p:cNvSpPr>
                  <a:spLocks/>
                </p:cNvSpPr>
                <p:nvPr/>
              </p:nvSpPr>
              <p:spPr bwMode="auto">
                <a:xfrm>
                  <a:off x="5336" y="883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89" name="Freeform 245"/>
                <p:cNvSpPr>
                  <a:spLocks/>
                </p:cNvSpPr>
                <p:nvPr/>
              </p:nvSpPr>
              <p:spPr bwMode="auto">
                <a:xfrm>
                  <a:off x="5080" y="8772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" h="1">
                      <a:moveTo>
                        <a:pt x="32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0" name="Freeform 246"/>
                <p:cNvSpPr>
                  <a:spLocks/>
                </p:cNvSpPr>
                <p:nvPr/>
              </p:nvSpPr>
              <p:spPr bwMode="auto">
                <a:xfrm>
                  <a:off x="4568" y="864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1" name="Freeform 247"/>
                <p:cNvSpPr>
                  <a:spLocks/>
                </p:cNvSpPr>
                <p:nvPr/>
              </p:nvSpPr>
              <p:spPr bwMode="auto">
                <a:xfrm>
                  <a:off x="4248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2" name="Freeform 248"/>
                <p:cNvSpPr>
                  <a:spLocks/>
                </p:cNvSpPr>
                <p:nvPr/>
              </p:nvSpPr>
              <p:spPr bwMode="auto">
                <a:xfrm>
                  <a:off x="4232" y="8004"/>
                  <a:ext cx="1" cy="3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33">
                      <a:moveTo>
                        <a:pt x="0" y="32"/>
                      </a:move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3" name="Freeform 249"/>
                <p:cNvSpPr>
                  <a:spLocks/>
                </p:cNvSpPr>
                <p:nvPr/>
              </p:nvSpPr>
              <p:spPr bwMode="auto">
                <a:xfrm>
                  <a:off x="4264" y="78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4" name="Freeform 250"/>
                <p:cNvSpPr>
                  <a:spLocks/>
                </p:cNvSpPr>
                <p:nvPr/>
              </p:nvSpPr>
              <p:spPr bwMode="auto">
                <a:xfrm>
                  <a:off x="4472" y="754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5" name="Freeform 251"/>
                <p:cNvSpPr>
                  <a:spLocks/>
                </p:cNvSpPr>
                <p:nvPr/>
              </p:nvSpPr>
              <p:spPr bwMode="auto">
                <a:xfrm>
                  <a:off x="4504" y="746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6" name="Freeform 252"/>
                <p:cNvSpPr>
                  <a:spLocks/>
                </p:cNvSpPr>
                <p:nvPr/>
              </p:nvSpPr>
              <p:spPr bwMode="auto">
                <a:xfrm>
                  <a:off x="4616" y="736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7" name="Freeform 253"/>
                <p:cNvSpPr>
                  <a:spLocks/>
                </p:cNvSpPr>
                <p:nvPr/>
              </p:nvSpPr>
              <p:spPr bwMode="auto">
                <a:xfrm>
                  <a:off x="4728" y="7236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8" name="Freeform 254"/>
                <p:cNvSpPr>
                  <a:spLocks/>
                </p:cNvSpPr>
                <p:nvPr/>
              </p:nvSpPr>
              <p:spPr bwMode="auto">
                <a:xfrm>
                  <a:off x="4888" y="7156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9" name="Freeform 255"/>
                <p:cNvSpPr>
                  <a:spLocks/>
                </p:cNvSpPr>
                <p:nvPr/>
              </p:nvSpPr>
              <p:spPr bwMode="auto">
                <a:xfrm>
                  <a:off x="5000" y="714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00" name="Freeform 256"/>
                <p:cNvSpPr>
                  <a:spLocks/>
                </p:cNvSpPr>
                <p:nvPr/>
              </p:nvSpPr>
              <p:spPr bwMode="auto">
                <a:xfrm>
                  <a:off x="5544" y="70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01" name="Freeform 257"/>
                <p:cNvSpPr>
                  <a:spLocks/>
                </p:cNvSpPr>
                <p:nvPr/>
              </p:nvSpPr>
              <p:spPr bwMode="auto">
                <a:xfrm>
                  <a:off x="5608" y="7028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02" name="Freeform 258"/>
                <p:cNvSpPr>
                  <a:spLocks/>
                </p:cNvSpPr>
                <p:nvPr/>
              </p:nvSpPr>
              <p:spPr bwMode="auto">
                <a:xfrm>
                  <a:off x="5480" y="7044"/>
                  <a:ext cx="49" cy="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03" name="Freeform 259"/>
                <p:cNvSpPr>
                  <a:spLocks/>
                </p:cNvSpPr>
                <p:nvPr/>
              </p:nvSpPr>
              <p:spPr bwMode="auto">
                <a:xfrm>
                  <a:off x="5416" y="707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04" name="Freeform 260"/>
                <p:cNvSpPr>
                  <a:spLocks/>
                </p:cNvSpPr>
                <p:nvPr/>
              </p:nvSpPr>
              <p:spPr bwMode="auto">
                <a:xfrm>
                  <a:off x="4584" y="8532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16"/>
                    </a:cxn>
                    <a:cxn ang="0">
                      <a:pos x="32" y="16"/>
                    </a:cxn>
                  </a:cxnLst>
                  <a:rect l="0" t="0" r="r" b="b"/>
                  <a:pathLst>
                    <a:path w="33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4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The antigens of a pathogen bind to the antibodies in the surface membrane of a lymphocyte…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 rot="-2298087">
            <a:off x="2133600" y="1219200"/>
            <a:ext cx="4252913" cy="3562350"/>
            <a:chOff x="2705" y="2707"/>
            <a:chExt cx="6697" cy="5611"/>
          </a:xfrm>
        </p:grpSpPr>
        <p:grpSp>
          <p:nvGrpSpPr>
            <p:cNvPr id="7174" name="Group 6"/>
            <p:cNvGrpSpPr>
              <a:grpSpLocks/>
            </p:cNvGrpSpPr>
            <p:nvPr/>
          </p:nvGrpSpPr>
          <p:grpSpPr bwMode="auto">
            <a:xfrm rot="409826">
              <a:off x="2705" y="2707"/>
              <a:ext cx="4525" cy="3620"/>
              <a:chOff x="895" y="3431"/>
              <a:chExt cx="4525" cy="3620"/>
            </a:xfrm>
          </p:grpSpPr>
          <p:grpSp>
            <p:nvGrpSpPr>
              <p:cNvPr id="7175" name="Group 7"/>
              <p:cNvGrpSpPr>
                <a:grpSpLocks/>
              </p:cNvGrpSpPr>
              <p:nvPr/>
            </p:nvGrpSpPr>
            <p:grpSpPr bwMode="auto">
              <a:xfrm>
                <a:off x="2162" y="5784"/>
                <a:ext cx="724" cy="1267"/>
                <a:chOff x="3791" y="2888"/>
                <a:chExt cx="724" cy="1267"/>
              </a:xfrm>
            </p:grpSpPr>
            <p:sp>
              <p:nvSpPr>
                <p:cNvPr id="7176" name="Oval 8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77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78" name="Group 10"/>
              <p:cNvGrpSpPr>
                <a:grpSpLocks/>
              </p:cNvGrpSpPr>
              <p:nvPr/>
            </p:nvGrpSpPr>
            <p:grpSpPr bwMode="auto">
              <a:xfrm>
                <a:off x="3248" y="5784"/>
                <a:ext cx="724" cy="1267"/>
                <a:chOff x="3791" y="2888"/>
                <a:chExt cx="724" cy="1267"/>
              </a:xfrm>
            </p:grpSpPr>
            <p:sp>
              <p:nvSpPr>
                <p:cNvPr id="7179" name="Oval 11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0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81" name="Group 13"/>
              <p:cNvGrpSpPr>
                <a:grpSpLocks/>
              </p:cNvGrpSpPr>
              <p:nvPr/>
            </p:nvGrpSpPr>
            <p:grpSpPr bwMode="auto">
              <a:xfrm flipV="1">
                <a:off x="2162" y="3431"/>
                <a:ext cx="724" cy="1267"/>
                <a:chOff x="3791" y="2888"/>
                <a:chExt cx="724" cy="1267"/>
              </a:xfrm>
            </p:grpSpPr>
            <p:sp>
              <p:nvSpPr>
                <p:cNvPr id="7182" name="Oval 14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3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84" name="Group 16"/>
              <p:cNvGrpSpPr>
                <a:grpSpLocks/>
              </p:cNvGrpSpPr>
              <p:nvPr/>
            </p:nvGrpSpPr>
            <p:grpSpPr bwMode="auto">
              <a:xfrm flipV="1">
                <a:off x="3248" y="3431"/>
                <a:ext cx="724" cy="1267"/>
                <a:chOff x="3791" y="2888"/>
                <a:chExt cx="724" cy="1267"/>
              </a:xfrm>
            </p:grpSpPr>
            <p:sp>
              <p:nvSpPr>
                <p:cNvPr id="7185" name="Oval 17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87" name="Group 19"/>
              <p:cNvGrpSpPr>
                <a:grpSpLocks/>
              </p:cNvGrpSpPr>
              <p:nvPr/>
            </p:nvGrpSpPr>
            <p:grpSpPr bwMode="auto">
              <a:xfrm rot="16200000" flipV="1">
                <a:off x="1167" y="4607"/>
                <a:ext cx="724" cy="1267"/>
                <a:chOff x="3791" y="2888"/>
                <a:chExt cx="724" cy="1267"/>
              </a:xfrm>
            </p:grpSpPr>
            <p:sp>
              <p:nvSpPr>
                <p:cNvPr id="7188" name="Oval 20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8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90" name="Group 22"/>
              <p:cNvGrpSpPr>
                <a:grpSpLocks/>
              </p:cNvGrpSpPr>
              <p:nvPr/>
            </p:nvGrpSpPr>
            <p:grpSpPr bwMode="auto">
              <a:xfrm rot="5400000" flipH="1" flipV="1">
                <a:off x="4425" y="4607"/>
                <a:ext cx="724" cy="1267"/>
                <a:chOff x="3791" y="2888"/>
                <a:chExt cx="724" cy="1267"/>
              </a:xfrm>
            </p:grpSpPr>
            <p:sp>
              <p:nvSpPr>
                <p:cNvPr id="7191" name="Oval 23"/>
                <p:cNvSpPr>
                  <a:spLocks noChangeArrowheads="1"/>
                </p:cNvSpPr>
                <p:nvPr/>
              </p:nvSpPr>
              <p:spPr bwMode="auto">
                <a:xfrm>
                  <a:off x="3791" y="3431"/>
                  <a:ext cx="724" cy="724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2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4153" y="2888"/>
                  <a:ext cx="0" cy="905"/>
                </a:xfrm>
                <a:prstGeom prst="line">
                  <a:avLst/>
                </a:prstGeom>
                <a:noFill/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193" name="Group 25"/>
              <p:cNvGrpSpPr>
                <a:grpSpLocks/>
              </p:cNvGrpSpPr>
              <p:nvPr/>
            </p:nvGrpSpPr>
            <p:grpSpPr bwMode="auto">
              <a:xfrm>
                <a:off x="3791" y="3974"/>
                <a:ext cx="1260" cy="2349"/>
                <a:chOff x="3791" y="3974"/>
                <a:chExt cx="1260" cy="2349"/>
              </a:xfrm>
            </p:grpSpPr>
            <p:grpSp>
              <p:nvGrpSpPr>
                <p:cNvPr id="7194" name="Group 26"/>
                <p:cNvGrpSpPr>
                  <a:grpSpLocks/>
                </p:cNvGrpSpPr>
                <p:nvPr/>
              </p:nvGrpSpPr>
              <p:grpSpPr bwMode="auto">
                <a:xfrm rot="2700000" flipH="1" flipV="1">
                  <a:off x="4061" y="3704"/>
                  <a:ext cx="720" cy="1260"/>
                  <a:chOff x="3791" y="2888"/>
                  <a:chExt cx="724" cy="1267"/>
                </a:xfrm>
              </p:grpSpPr>
              <p:sp>
                <p:nvSpPr>
                  <p:cNvPr id="7195" name="Oval 27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96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197" name="Group 29"/>
                <p:cNvGrpSpPr>
                  <a:grpSpLocks/>
                </p:cNvGrpSpPr>
                <p:nvPr/>
              </p:nvGrpSpPr>
              <p:grpSpPr bwMode="auto">
                <a:xfrm rot="18900000" flipH="1">
                  <a:off x="4061" y="5333"/>
                  <a:ext cx="720" cy="1260"/>
                  <a:chOff x="3791" y="2888"/>
                  <a:chExt cx="724" cy="1267"/>
                </a:xfrm>
              </p:grpSpPr>
              <p:sp>
                <p:nvSpPr>
                  <p:cNvPr id="7198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99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200" name="Group 32"/>
              <p:cNvGrpSpPr>
                <a:grpSpLocks/>
              </p:cNvGrpSpPr>
              <p:nvPr/>
            </p:nvGrpSpPr>
            <p:grpSpPr bwMode="auto">
              <a:xfrm flipH="1">
                <a:off x="1076" y="3974"/>
                <a:ext cx="1260" cy="2349"/>
                <a:chOff x="3791" y="3974"/>
                <a:chExt cx="1260" cy="2349"/>
              </a:xfrm>
            </p:grpSpPr>
            <p:grpSp>
              <p:nvGrpSpPr>
                <p:cNvPr id="7201" name="Group 33"/>
                <p:cNvGrpSpPr>
                  <a:grpSpLocks/>
                </p:cNvGrpSpPr>
                <p:nvPr/>
              </p:nvGrpSpPr>
              <p:grpSpPr bwMode="auto">
                <a:xfrm rot="2700000" flipH="1" flipV="1">
                  <a:off x="4061" y="3704"/>
                  <a:ext cx="720" cy="1260"/>
                  <a:chOff x="3791" y="2888"/>
                  <a:chExt cx="724" cy="1267"/>
                </a:xfrm>
              </p:grpSpPr>
              <p:sp>
                <p:nvSpPr>
                  <p:cNvPr id="7202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03" name="Line 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4" name="Group 36"/>
                <p:cNvGrpSpPr>
                  <a:grpSpLocks/>
                </p:cNvGrpSpPr>
                <p:nvPr/>
              </p:nvGrpSpPr>
              <p:grpSpPr bwMode="auto">
                <a:xfrm rot="18900000" flipH="1">
                  <a:off x="4061" y="5333"/>
                  <a:ext cx="720" cy="1260"/>
                  <a:chOff x="3791" y="2888"/>
                  <a:chExt cx="724" cy="1267"/>
                </a:xfrm>
              </p:grpSpPr>
              <p:sp>
                <p:nvSpPr>
                  <p:cNvPr id="720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3791" y="3431"/>
                    <a:ext cx="724" cy="724"/>
                  </a:xfrm>
                  <a:prstGeom prst="ellipse">
                    <a:avLst/>
                  </a:prstGeom>
                  <a:solidFill>
                    <a:srgbClr val="00FF00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06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153" y="2888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FF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207" name="AutoShape 39"/>
              <p:cNvSpPr>
                <a:spLocks noChangeArrowheads="1"/>
              </p:cNvSpPr>
              <p:nvPr/>
            </p:nvSpPr>
            <p:spPr bwMode="auto">
              <a:xfrm>
                <a:off x="1800" y="4517"/>
                <a:ext cx="2715" cy="1448"/>
              </a:xfrm>
              <a:prstGeom prst="roundRect">
                <a:avLst>
                  <a:gd name="adj" fmla="val 50000"/>
                </a:avLst>
              </a:prstGeom>
              <a:solidFill>
                <a:srgbClr val="6666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208" name="Group 40"/>
            <p:cNvGrpSpPr>
              <a:grpSpLocks/>
            </p:cNvGrpSpPr>
            <p:nvPr/>
          </p:nvGrpSpPr>
          <p:grpSpPr bwMode="auto">
            <a:xfrm>
              <a:off x="5963" y="4879"/>
              <a:ext cx="3439" cy="3439"/>
              <a:chOff x="4243" y="10309"/>
              <a:chExt cx="3439" cy="3439"/>
            </a:xfrm>
          </p:grpSpPr>
          <p:grpSp>
            <p:nvGrpSpPr>
              <p:cNvPr id="7209" name="Group 41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7210" name="Group 42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11" name="Arc 43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12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3" name="Group 45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14" name="Arc 46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15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216" name="Group 48"/>
              <p:cNvGrpSpPr>
                <a:grpSpLocks/>
              </p:cNvGrpSpPr>
              <p:nvPr/>
            </p:nvGrpSpPr>
            <p:grpSpPr bwMode="auto">
              <a:xfrm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7217" name="Group 49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18" name="Arc 5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19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0" name="Group 52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21" name="Arc 53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22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223" name="Group 55"/>
              <p:cNvGrpSpPr>
                <a:grpSpLocks/>
              </p:cNvGrpSpPr>
              <p:nvPr/>
            </p:nvGrpSpPr>
            <p:grpSpPr bwMode="auto">
              <a:xfrm rot="-3200510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7224" name="Group 56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25" name="Arc 5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26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7" name="Group 59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28" name="Arc 60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29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230" name="Group 62"/>
              <p:cNvGrpSpPr>
                <a:grpSpLocks/>
              </p:cNvGrpSpPr>
              <p:nvPr/>
            </p:nvGrpSpPr>
            <p:grpSpPr bwMode="auto">
              <a:xfrm rot="3635838">
                <a:off x="5601" y="10309"/>
                <a:ext cx="724" cy="3439"/>
                <a:chOff x="5601" y="10309"/>
                <a:chExt cx="724" cy="3439"/>
              </a:xfrm>
            </p:grpSpPr>
            <p:grpSp>
              <p:nvGrpSpPr>
                <p:cNvPr id="7231" name="Group 63"/>
                <p:cNvGrpSpPr>
                  <a:grpSpLocks/>
                </p:cNvGrpSpPr>
                <p:nvPr/>
              </p:nvGrpSpPr>
              <p:grpSpPr bwMode="auto">
                <a:xfrm>
                  <a:off x="5601" y="10309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32" name="Arc 64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33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4" name="Group 66"/>
                <p:cNvGrpSpPr>
                  <a:grpSpLocks/>
                </p:cNvGrpSpPr>
                <p:nvPr/>
              </p:nvGrpSpPr>
              <p:grpSpPr bwMode="auto">
                <a:xfrm flipV="1">
                  <a:off x="5601" y="12481"/>
                  <a:ext cx="724" cy="1267"/>
                  <a:chOff x="8135" y="10128"/>
                  <a:chExt cx="724" cy="1267"/>
                </a:xfrm>
              </p:grpSpPr>
              <p:sp>
                <p:nvSpPr>
                  <p:cNvPr id="7235" name="Arc 67"/>
                  <p:cNvSpPr>
                    <a:spLocks/>
                  </p:cNvSpPr>
                  <p:nvPr/>
                </p:nvSpPr>
                <p:spPr bwMode="auto">
                  <a:xfrm flipH="1" flipV="1">
                    <a:off x="8135" y="10128"/>
                    <a:ext cx="724" cy="362"/>
                  </a:xfrm>
                  <a:custGeom>
                    <a:avLst/>
                    <a:gdLst>
                      <a:gd name="G0" fmla="+- 21591 0 0"/>
                      <a:gd name="G1" fmla="+- 21600 0 0"/>
                      <a:gd name="G2" fmla="+- 21600 0 0"/>
                      <a:gd name="T0" fmla="*/ 0 w 43191"/>
                      <a:gd name="T1" fmla="*/ 20986 h 21600"/>
                      <a:gd name="T2" fmla="*/ 43191 w 43191"/>
                      <a:gd name="T3" fmla="*/ 21600 h 21600"/>
                      <a:gd name="T4" fmla="*/ 21591 w 4319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1" h="21600" fill="none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</a:path>
                      <a:path w="43191" h="21600" stroke="0" extrusionOk="0">
                        <a:moveTo>
                          <a:pt x="-1" y="20985"/>
                        </a:moveTo>
                        <a:cubicBezTo>
                          <a:pt x="332" y="9300"/>
                          <a:pt x="9900" y="-1"/>
                          <a:pt x="21591" y="0"/>
                        </a:cubicBezTo>
                        <a:cubicBezTo>
                          <a:pt x="33520" y="0"/>
                          <a:pt x="43191" y="9670"/>
                          <a:pt x="43191" y="21600"/>
                        </a:cubicBezTo>
                        <a:lnTo>
                          <a:pt x="21591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23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8497" y="10490"/>
                    <a:ext cx="0" cy="905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7237" name="Group 69"/>
              <p:cNvGrpSpPr>
                <a:grpSpLocks/>
              </p:cNvGrpSpPr>
              <p:nvPr/>
            </p:nvGrpSpPr>
            <p:grpSpPr bwMode="auto">
              <a:xfrm>
                <a:off x="4696" y="11033"/>
                <a:ext cx="2257" cy="1969"/>
                <a:chOff x="4168" y="6952"/>
                <a:chExt cx="2257" cy="1969"/>
              </a:xfrm>
            </p:grpSpPr>
            <p:sp>
              <p:nvSpPr>
                <p:cNvPr id="7238" name="Freeform 70"/>
                <p:cNvSpPr>
                  <a:spLocks/>
                </p:cNvSpPr>
                <p:nvPr/>
              </p:nvSpPr>
              <p:spPr bwMode="auto">
                <a:xfrm>
                  <a:off x="4168" y="6952"/>
                  <a:ext cx="2257" cy="1969"/>
                </a:xfrm>
                <a:custGeom>
                  <a:avLst/>
                  <a:gdLst/>
                  <a:ahLst/>
                  <a:cxnLst>
                    <a:cxn ang="0">
                      <a:pos x="960" y="80"/>
                    </a:cxn>
                    <a:cxn ang="0">
                      <a:pos x="816" y="128"/>
                    </a:cxn>
                    <a:cxn ang="0">
                      <a:pos x="656" y="208"/>
                    </a:cxn>
                    <a:cxn ang="0">
                      <a:pos x="480" y="304"/>
                    </a:cxn>
                    <a:cxn ang="0">
                      <a:pos x="320" y="448"/>
                    </a:cxn>
                    <a:cxn ang="0">
                      <a:pos x="176" y="592"/>
                    </a:cxn>
                    <a:cxn ang="0">
                      <a:pos x="80" y="736"/>
                    </a:cxn>
                    <a:cxn ang="0">
                      <a:pos x="16" y="912"/>
                    </a:cxn>
                    <a:cxn ang="0">
                      <a:pos x="0" y="1072"/>
                    </a:cxn>
                    <a:cxn ang="0">
                      <a:pos x="16" y="1248"/>
                    </a:cxn>
                    <a:cxn ang="0">
                      <a:pos x="48" y="1392"/>
                    </a:cxn>
                    <a:cxn ang="0">
                      <a:pos x="128" y="1552"/>
                    </a:cxn>
                    <a:cxn ang="0">
                      <a:pos x="240" y="1664"/>
                    </a:cxn>
                    <a:cxn ang="0">
                      <a:pos x="384" y="1760"/>
                    </a:cxn>
                    <a:cxn ang="0">
                      <a:pos x="544" y="1856"/>
                    </a:cxn>
                    <a:cxn ang="0">
                      <a:pos x="704" y="1920"/>
                    </a:cxn>
                    <a:cxn ang="0">
                      <a:pos x="880" y="1952"/>
                    </a:cxn>
                    <a:cxn ang="0">
                      <a:pos x="1056" y="1968"/>
                    </a:cxn>
                    <a:cxn ang="0">
                      <a:pos x="1200" y="1968"/>
                    </a:cxn>
                    <a:cxn ang="0">
                      <a:pos x="1328" y="1968"/>
                    </a:cxn>
                    <a:cxn ang="0">
                      <a:pos x="1440" y="1968"/>
                    </a:cxn>
                    <a:cxn ang="0">
                      <a:pos x="1568" y="1936"/>
                    </a:cxn>
                    <a:cxn ang="0">
                      <a:pos x="1696" y="1888"/>
                    </a:cxn>
                    <a:cxn ang="0">
                      <a:pos x="1824" y="1840"/>
                    </a:cxn>
                    <a:cxn ang="0">
                      <a:pos x="1920" y="1776"/>
                    </a:cxn>
                    <a:cxn ang="0">
                      <a:pos x="2016" y="1696"/>
                    </a:cxn>
                    <a:cxn ang="0">
                      <a:pos x="2112" y="1584"/>
                    </a:cxn>
                    <a:cxn ang="0">
                      <a:pos x="2176" y="1456"/>
                    </a:cxn>
                    <a:cxn ang="0">
                      <a:pos x="2240" y="1344"/>
                    </a:cxn>
                    <a:cxn ang="0">
                      <a:pos x="2256" y="1248"/>
                    </a:cxn>
                    <a:cxn ang="0">
                      <a:pos x="2256" y="1152"/>
                    </a:cxn>
                    <a:cxn ang="0">
                      <a:pos x="2240" y="1040"/>
                    </a:cxn>
                    <a:cxn ang="0">
                      <a:pos x="2224" y="944"/>
                    </a:cxn>
                    <a:cxn ang="0">
                      <a:pos x="2208" y="864"/>
                    </a:cxn>
                    <a:cxn ang="0">
                      <a:pos x="2192" y="784"/>
                    </a:cxn>
                    <a:cxn ang="0">
                      <a:pos x="2160" y="688"/>
                    </a:cxn>
                    <a:cxn ang="0">
                      <a:pos x="2128" y="592"/>
                    </a:cxn>
                    <a:cxn ang="0">
                      <a:pos x="2096" y="496"/>
                    </a:cxn>
                    <a:cxn ang="0">
                      <a:pos x="2064" y="416"/>
                    </a:cxn>
                    <a:cxn ang="0">
                      <a:pos x="2016" y="336"/>
                    </a:cxn>
                    <a:cxn ang="0">
                      <a:pos x="1936" y="240"/>
                    </a:cxn>
                    <a:cxn ang="0">
                      <a:pos x="1872" y="160"/>
                    </a:cxn>
                    <a:cxn ang="0">
                      <a:pos x="1808" y="112"/>
                    </a:cxn>
                    <a:cxn ang="0">
                      <a:pos x="1728" y="64"/>
                    </a:cxn>
                    <a:cxn ang="0">
                      <a:pos x="1648" y="32"/>
                    </a:cxn>
                    <a:cxn ang="0">
                      <a:pos x="1568" y="16"/>
                    </a:cxn>
                    <a:cxn ang="0">
                      <a:pos x="1488" y="16"/>
                    </a:cxn>
                    <a:cxn ang="0">
                      <a:pos x="1408" y="16"/>
                    </a:cxn>
                    <a:cxn ang="0">
                      <a:pos x="1344" y="0"/>
                    </a:cxn>
                    <a:cxn ang="0">
                      <a:pos x="1280" y="16"/>
                    </a:cxn>
                    <a:cxn ang="0">
                      <a:pos x="1200" y="32"/>
                    </a:cxn>
                    <a:cxn ang="0">
                      <a:pos x="1120" y="48"/>
                    </a:cxn>
                    <a:cxn ang="0">
                      <a:pos x="1072" y="48"/>
                    </a:cxn>
                    <a:cxn ang="0">
                      <a:pos x="1008" y="48"/>
                    </a:cxn>
                  </a:cxnLst>
                  <a:rect l="0" t="0" r="r" b="b"/>
                  <a:pathLst>
                    <a:path w="2257" h="1969">
                      <a:moveTo>
                        <a:pt x="1024" y="48"/>
                      </a:moveTo>
                      <a:lnTo>
                        <a:pt x="1008" y="48"/>
                      </a:lnTo>
                      <a:lnTo>
                        <a:pt x="992" y="64"/>
                      </a:lnTo>
                      <a:lnTo>
                        <a:pt x="976" y="64"/>
                      </a:lnTo>
                      <a:lnTo>
                        <a:pt x="960" y="80"/>
                      </a:lnTo>
                      <a:lnTo>
                        <a:pt x="928" y="80"/>
                      </a:lnTo>
                      <a:lnTo>
                        <a:pt x="896" y="96"/>
                      </a:lnTo>
                      <a:lnTo>
                        <a:pt x="880" y="96"/>
                      </a:lnTo>
                      <a:lnTo>
                        <a:pt x="848" y="112"/>
                      </a:lnTo>
                      <a:lnTo>
                        <a:pt x="816" y="128"/>
                      </a:lnTo>
                      <a:lnTo>
                        <a:pt x="784" y="144"/>
                      </a:lnTo>
                      <a:lnTo>
                        <a:pt x="752" y="144"/>
                      </a:lnTo>
                      <a:lnTo>
                        <a:pt x="720" y="160"/>
                      </a:lnTo>
                      <a:lnTo>
                        <a:pt x="688" y="192"/>
                      </a:lnTo>
                      <a:lnTo>
                        <a:pt x="656" y="208"/>
                      </a:lnTo>
                      <a:lnTo>
                        <a:pt x="624" y="224"/>
                      </a:lnTo>
                      <a:lnTo>
                        <a:pt x="576" y="240"/>
                      </a:lnTo>
                      <a:lnTo>
                        <a:pt x="544" y="256"/>
                      </a:lnTo>
                      <a:lnTo>
                        <a:pt x="512" y="288"/>
                      </a:lnTo>
                      <a:lnTo>
                        <a:pt x="480" y="304"/>
                      </a:lnTo>
                      <a:lnTo>
                        <a:pt x="448" y="336"/>
                      </a:lnTo>
                      <a:lnTo>
                        <a:pt x="416" y="352"/>
                      </a:lnTo>
                      <a:lnTo>
                        <a:pt x="384" y="384"/>
                      </a:lnTo>
                      <a:lnTo>
                        <a:pt x="352" y="416"/>
                      </a:lnTo>
                      <a:lnTo>
                        <a:pt x="320" y="448"/>
                      </a:lnTo>
                      <a:lnTo>
                        <a:pt x="288" y="464"/>
                      </a:lnTo>
                      <a:lnTo>
                        <a:pt x="272" y="496"/>
                      </a:lnTo>
                      <a:lnTo>
                        <a:pt x="240" y="528"/>
                      </a:lnTo>
                      <a:lnTo>
                        <a:pt x="208" y="560"/>
                      </a:lnTo>
                      <a:lnTo>
                        <a:pt x="176" y="592"/>
                      </a:lnTo>
                      <a:lnTo>
                        <a:pt x="160" y="624"/>
                      </a:lnTo>
                      <a:lnTo>
                        <a:pt x="128" y="656"/>
                      </a:lnTo>
                      <a:lnTo>
                        <a:pt x="112" y="688"/>
                      </a:lnTo>
                      <a:lnTo>
                        <a:pt x="96" y="720"/>
                      </a:lnTo>
                      <a:lnTo>
                        <a:pt x="80" y="736"/>
                      </a:lnTo>
                      <a:lnTo>
                        <a:pt x="64" y="768"/>
                      </a:lnTo>
                      <a:lnTo>
                        <a:pt x="48" y="800"/>
                      </a:lnTo>
                      <a:lnTo>
                        <a:pt x="32" y="832"/>
                      </a:lnTo>
                      <a:lnTo>
                        <a:pt x="32" y="864"/>
                      </a:lnTo>
                      <a:lnTo>
                        <a:pt x="16" y="912"/>
                      </a:lnTo>
                      <a:lnTo>
                        <a:pt x="16" y="944"/>
                      </a:lnTo>
                      <a:lnTo>
                        <a:pt x="16" y="976"/>
                      </a:lnTo>
                      <a:lnTo>
                        <a:pt x="0" y="1008"/>
                      </a:lnTo>
                      <a:lnTo>
                        <a:pt x="0" y="1040"/>
                      </a:lnTo>
                      <a:lnTo>
                        <a:pt x="0" y="1072"/>
                      </a:lnTo>
                      <a:lnTo>
                        <a:pt x="0" y="1104"/>
                      </a:lnTo>
                      <a:lnTo>
                        <a:pt x="0" y="1152"/>
                      </a:lnTo>
                      <a:lnTo>
                        <a:pt x="0" y="1184"/>
                      </a:lnTo>
                      <a:lnTo>
                        <a:pt x="0" y="1216"/>
                      </a:lnTo>
                      <a:lnTo>
                        <a:pt x="16" y="1248"/>
                      </a:lnTo>
                      <a:lnTo>
                        <a:pt x="16" y="1280"/>
                      </a:lnTo>
                      <a:lnTo>
                        <a:pt x="16" y="1312"/>
                      </a:lnTo>
                      <a:lnTo>
                        <a:pt x="32" y="1344"/>
                      </a:lnTo>
                      <a:lnTo>
                        <a:pt x="32" y="1376"/>
                      </a:lnTo>
                      <a:lnTo>
                        <a:pt x="48" y="1392"/>
                      </a:lnTo>
                      <a:lnTo>
                        <a:pt x="48" y="1424"/>
                      </a:lnTo>
                      <a:lnTo>
                        <a:pt x="64" y="1456"/>
                      </a:lnTo>
                      <a:lnTo>
                        <a:pt x="80" y="1488"/>
                      </a:lnTo>
                      <a:lnTo>
                        <a:pt x="96" y="1520"/>
                      </a:lnTo>
                      <a:lnTo>
                        <a:pt x="128" y="1552"/>
                      </a:lnTo>
                      <a:lnTo>
                        <a:pt x="144" y="1568"/>
                      </a:lnTo>
                      <a:lnTo>
                        <a:pt x="176" y="1600"/>
                      </a:lnTo>
                      <a:lnTo>
                        <a:pt x="192" y="1616"/>
                      </a:lnTo>
                      <a:lnTo>
                        <a:pt x="224" y="1648"/>
                      </a:lnTo>
                      <a:lnTo>
                        <a:pt x="240" y="1664"/>
                      </a:lnTo>
                      <a:lnTo>
                        <a:pt x="272" y="1680"/>
                      </a:lnTo>
                      <a:lnTo>
                        <a:pt x="304" y="1712"/>
                      </a:lnTo>
                      <a:lnTo>
                        <a:pt x="320" y="1728"/>
                      </a:lnTo>
                      <a:lnTo>
                        <a:pt x="352" y="1744"/>
                      </a:lnTo>
                      <a:lnTo>
                        <a:pt x="384" y="1760"/>
                      </a:lnTo>
                      <a:lnTo>
                        <a:pt x="416" y="1776"/>
                      </a:lnTo>
                      <a:lnTo>
                        <a:pt x="448" y="1792"/>
                      </a:lnTo>
                      <a:lnTo>
                        <a:pt x="480" y="1808"/>
                      </a:lnTo>
                      <a:lnTo>
                        <a:pt x="512" y="1840"/>
                      </a:lnTo>
                      <a:lnTo>
                        <a:pt x="544" y="1856"/>
                      </a:lnTo>
                      <a:lnTo>
                        <a:pt x="576" y="1872"/>
                      </a:lnTo>
                      <a:lnTo>
                        <a:pt x="608" y="1888"/>
                      </a:lnTo>
                      <a:lnTo>
                        <a:pt x="640" y="1888"/>
                      </a:lnTo>
                      <a:lnTo>
                        <a:pt x="672" y="1904"/>
                      </a:lnTo>
                      <a:lnTo>
                        <a:pt x="704" y="1920"/>
                      </a:lnTo>
                      <a:lnTo>
                        <a:pt x="752" y="1920"/>
                      </a:lnTo>
                      <a:lnTo>
                        <a:pt x="784" y="1936"/>
                      </a:lnTo>
                      <a:lnTo>
                        <a:pt x="816" y="1936"/>
                      </a:lnTo>
                      <a:lnTo>
                        <a:pt x="848" y="1952"/>
                      </a:lnTo>
                      <a:lnTo>
                        <a:pt x="880" y="1952"/>
                      </a:lnTo>
                      <a:lnTo>
                        <a:pt x="928" y="1952"/>
                      </a:lnTo>
                      <a:lnTo>
                        <a:pt x="960" y="1952"/>
                      </a:lnTo>
                      <a:lnTo>
                        <a:pt x="992" y="1968"/>
                      </a:lnTo>
                      <a:lnTo>
                        <a:pt x="1024" y="1968"/>
                      </a:lnTo>
                      <a:lnTo>
                        <a:pt x="1056" y="1968"/>
                      </a:lnTo>
                      <a:lnTo>
                        <a:pt x="1088" y="1968"/>
                      </a:lnTo>
                      <a:lnTo>
                        <a:pt x="1104" y="1968"/>
                      </a:lnTo>
                      <a:lnTo>
                        <a:pt x="1136" y="1968"/>
                      </a:lnTo>
                      <a:lnTo>
                        <a:pt x="1168" y="1968"/>
                      </a:lnTo>
                      <a:lnTo>
                        <a:pt x="1200" y="1968"/>
                      </a:lnTo>
                      <a:lnTo>
                        <a:pt x="1232" y="1968"/>
                      </a:lnTo>
                      <a:lnTo>
                        <a:pt x="1248" y="1968"/>
                      </a:lnTo>
                      <a:lnTo>
                        <a:pt x="1280" y="1968"/>
                      </a:lnTo>
                      <a:lnTo>
                        <a:pt x="1296" y="1968"/>
                      </a:lnTo>
                      <a:lnTo>
                        <a:pt x="1328" y="1968"/>
                      </a:lnTo>
                      <a:lnTo>
                        <a:pt x="1344" y="1968"/>
                      </a:lnTo>
                      <a:lnTo>
                        <a:pt x="1376" y="1968"/>
                      </a:lnTo>
                      <a:lnTo>
                        <a:pt x="1392" y="1968"/>
                      </a:lnTo>
                      <a:lnTo>
                        <a:pt x="1424" y="1968"/>
                      </a:lnTo>
                      <a:lnTo>
                        <a:pt x="1440" y="1968"/>
                      </a:lnTo>
                      <a:lnTo>
                        <a:pt x="1472" y="1952"/>
                      </a:lnTo>
                      <a:lnTo>
                        <a:pt x="1488" y="1952"/>
                      </a:lnTo>
                      <a:lnTo>
                        <a:pt x="1520" y="1952"/>
                      </a:lnTo>
                      <a:lnTo>
                        <a:pt x="1536" y="1936"/>
                      </a:lnTo>
                      <a:lnTo>
                        <a:pt x="1568" y="1936"/>
                      </a:lnTo>
                      <a:lnTo>
                        <a:pt x="1584" y="1920"/>
                      </a:lnTo>
                      <a:lnTo>
                        <a:pt x="1616" y="1920"/>
                      </a:lnTo>
                      <a:lnTo>
                        <a:pt x="1632" y="1904"/>
                      </a:lnTo>
                      <a:lnTo>
                        <a:pt x="1664" y="1904"/>
                      </a:lnTo>
                      <a:lnTo>
                        <a:pt x="1696" y="1888"/>
                      </a:lnTo>
                      <a:lnTo>
                        <a:pt x="1712" y="1888"/>
                      </a:lnTo>
                      <a:lnTo>
                        <a:pt x="1744" y="1872"/>
                      </a:lnTo>
                      <a:lnTo>
                        <a:pt x="1776" y="1856"/>
                      </a:lnTo>
                      <a:lnTo>
                        <a:pt x="1792" y="1856"/>
                      </a:lnTo>
                      <a:lnTo>
                        <a:pt x="1824" y="1840"/>
                      </a:lnTo>
                      <a:lnTo>
                        <a:pt x="1840" y="1824"/>
                      </a:lnTo>
                      <a:lnTo>
                        <a:pt x="1856" y="1824"/>
                      </a:lnTo>
                      <a:lnTo>
                        <a:pt x="1888" y="1808"/>
                      </a:lnTo>
                      <a:lnTo>
                        <a:pt x="1904" y="1792"/>
                      </a:lnTo>
                      <a:lnTo>
                        <a:pt x="1920" y="1776"/>
                      </a:lnTo>
                      <a:lnTo>
                        <a:pt x="1936" y="1760"/>
                      </a:lnTo>
                      <a:lnTo>
                        <a:pt x="1968" y="1760"/>
                      </a:lnTo>
                      <a:lnTo>
                        <a:pt x="1984" y="1744"/>
                      </a:lnTo>
                      <a:lnTo>
                        <a:pt x="2000" y="1728"/>
                      </a:lnTo>
                      <a:lnTo>
                        <a:pt x="2016" y="1696"/>
                      </a:lnTo>
                      <a:lnTo>
                        <a:pt x="2032" y="1680"/>
                      </a:lnTo>
                      <a:lnTo>
                        <a:pt x="2048" y="1664"/>
                      </a:lnTo>
                      <a:lnTo>
                        <a:pt x="2080" y="1632"/>
                      </a:lnTo>
                      <a:lnTo>
                        <a:pt x="2096" y="1616"/>
                      </a:lnTo>
                      <a:lnTo>
                        <a:pt x="2112" y="1584"/>
                      </a:lnTo>
                      <a:lnTo>
                        <a:pt x="2128" y="1568"/>
                      </a:lnTo>
                      <a:lnTo>
                        <a:pt x="2144" y="1536"/>
                      </a:lnTo>
                      <a:lnTo>
                        <a:pt x="2160" y="1504"/>
                      </a:lnTo>
                      <a:lnTo>
                        <a:pt x="2160" y="1488"/>
                      </a:lnTo>
                      <a:lnTo>
                        <a:pt x="2176" y="1456"/>
                      </a:lnTo>
                      <a:lnTo>
                        <a:pt x="2192" y="1440"/>
                      </a:lnTo>
                      <a:lnTo>
                        <a:pt x="2208" y="1408"/>
                      </a:lnTo>
                      <a:lnTo>
                        <a:pt x="2224" y="1392"/>
                      </a:lnTo>
                      <a:lnTo>
                        <a:pt x="2224" y="1360"/>
                      </a:lnTo>
                      <a:lnTo>
                        <a:pt x="2240" y="1344"/>
                      </a:lnTo>
                      <a:lnTo>
                        <a:pt x="2240" y="1328"/>
                      </a:lnTo>
                      <a:lnTo>
                        <a:pt x="2256" y="1312"/>
                      </a:lnTo>
                      <a:lnTo>
                        <a:pt x="2256" y="1296"/>
                      </a:lnTo>
                      <a:lnTo>
                        <a:pt x="2256" y="1264"/>
                      </a:lnTo>
                      <a:lnTo>
                        <a:pt x="2256" y="1248"/>
                      </a:lnTo>
                      <a:lnTo>
                        <a:pt x="2256" y="1232"/>
                      </a:lnTo>
                      <a:lnTo>
                        <a:pt x="2256" y="1200"/>
                      </a:lnTo>
                      <a:lnTo>
                        <a:pt x="2256" y="1184"/>
                      </a:lnTo>
                      <a:lnTo>
                        <a:pt x="2256" y="1168"/>
                      </a:lnTo>
                      <a:lnTo>
                        <a:pt x="2256" y="1152"/>
                      </a:lnTo>
                      <a:lnTo>
                        <a:pt x="2240" y="1120"/>
                      </a:lnTo>
                      <a:lnTo>
                        <a:pt x="2240" y="1104"/>
                      </a:lnTo>
                      <a:lnTo>
                        <a:pt x="2240" y="1088"/>
                      </a:lnTo>
                      <a:lnTo>
                        <a:pt x="2240" y="1056"/>
                      </a:lnTo>
                      <a:lnTo>
                        <a:pt x="2240" y="1040"/>
                      </a:lnTo>
                      <a:lnTo>
                        <a:pt x="2240" y="1024"/>
                      </a:lnTo>
                      <a:lnTo>
                        <a:pt x="2224" y="992"/>
                      </a:lnTo>
                      <a:lnTo>
                        <a:pt x="2224" y="976"/>
                      </a:lnTo>
                      <a:lnTo>
                        <a:pt x="2224" y="960"/>
                      </a:lnTo>
                      <a:lnTo>
                        <a:pt x="2224" y="944"/>
                      </a:lnTo>
                      <a:lnTo>
                        <a:pt x="2208" y="928"/>
                      </a:lnTo>
                      <a:lnTo>
                        <a:pt x="2208" y="912"/>
                      </a:lnTo>
                      <a:lnTo>
                        <a:pt x="2208" y="896"/>
                      </a:lnTo>
                      <a:lnTo>
                        <a:pt x="2208" y="880"/>
                      </a:lnTo>
                      <a:lnTo>
                        <a:pt x="2208" y="864"/>
                      </a:lnTo>
                      <a:lnTo>
                        <a:pt x="2192" y="848"/>
                      </a:lnTo>
                      <a:lnTo>
                        <a:pt x="2192" y="832"/>
                      </a:lnTo>
                      <a:lnTo>
                        <a:pt x="2192" y="816"/>
                      </a:lnTo>
                      <a:lnTo>
                        <a:pt x="2192" y="800"/>
                      </a:lnTo>
                      <a:lnTo>
                        <a:pt x="2192" y="784"/>
                      </a:lnTo>
                      <a:lnTo>
                        <a:pt x="2176" y="768"/>
                      </a:lnTo>
                      <a:lnTo>
                        <a:pt x="2176" y="752"/>
                      </a:lnTo>
                      <a:lnTo>
                        <a:pt x="2176" y="720"/>
                      </a:lnTo>
                      <a:lnTo>
                        <a:pt x="2160" y="704"/>
                      </a:lnTo>
                      <a:lnTo>
                        <a:pt x="2160" y="688"/>
                      </a:lnTo>
                      <a:lnTo>
                        <a:pt x="2160" y="672"/>
                      </a:lnTo>
                      <a:lnTo>
                        <a:pt x="2160" y="656"/>
                      </a:lnTo>
                      <a:lnTo>
                        <a:pt x="2144" y="624"/>
                      </a:lnTo>
                      <a:lnTo>
                        <a:pt x="2144" y="608"/>
                      </a:lnTo>
                      <a:lnTo>
                        <a:pt x="2128" y="592"/>
                      </a:lnTo>
                      <a:lnTo>
                        <a:pt x="2128" y="560"/>
                      </a:lnTo>
                      <a:lnTo>
                        <a:pt x="2112" y="544"/>
                      </a:lnTo>
                      <a:lnTo>
                        <a:pt x="2112" y="528"/>
                      </a:lnTo>
                      <a:lnTo>
                        <a:pt x="2096" y="512"/>
                      </a:lnTo>
                      <a:lnTo>
                        <a:pt x="2096" y="496"/>
                      </a:lnTo>
                      <a:lnTo>
                        <a:pt x="2080" y="480"/>
                      </a:lnTo>
                      <a:lnTo>
                        <a:pt x="2080" y="464"/>
                      </a:lnTo>
                      <a:lnTo>
                        <a:pt x="2080" y="448"/>
                      </a:lnTo>
                      <a:lnTo>
                        <a:pt x="2064" y="432"/>
                      </a:lnTo>
                      <a:lnTo>
                        <a:pt x="2064" y="416"/>
                      </a:lnTo>
                      <a:lnTo>
                        <a:pt x="2064" y="400"/>
                      </a:lnTo>
                      <a:lnTo>
                        <a:pt x="2048" y="384"/>
                      </a:lnTo>
                      <a:lnTo>
                        <a:pt x="2032" y="368"/>
                      </a:lnTo>
                      <a:lnTo>
                        <a:pt x="2032" y="352"/>
                      </a:lnTo>
                      <a:lnTo>
                        <a:pt x="2016" y="336"/>
                      </a:lnTo>
                      <a:lnTo>
                        <a:pt x="2000" y="304"/>
                      </a:lnTo>
                      <a:lnTo>
                        <a:pt x="1984" y="288"/>
                      </a:lnTo>
                      <a:lnTo>
                        <a:pt x="1968" y="272"/>
                      </a:lnTo>
                      <a:lnTo>
                        <a:pt x="1952" y="256"/>
                      </a:lnTo>
                      <a:lnTo>
                        <a:pt x="1936" y="240"/>
                      </a:lnTo>
                      <a:lnTo>
                        <a:pt x="1936" y="224"/>
                      </a:lnTo>
                      <a:lnTo>
                        <a:pt x="1920" y="208"/>
                      </a:lnTo>
                      <a:lnTo>
                        <a:pt x="1904" y="192"/>
                      </a:lnTo>
                      <a:lnTo>
                        <a:pt x="1888" y="176"/>
                      </a:lnTo>
                      <a:lnTo>
                        <a:pt x="1872" y="160"/>
                      </a:lnTo>
                      <a:lnTo>
                        <a:pt x="1856" y="160"/>
                      </a:lnTo>
                      <a:lnTo>
                        <a:pt x="1856" y="144"/>
                      </a:lnTo>
                      <a:lnTo>
                        <a:pt x="1840" y="128"/>
                      </a:lnTo>
                      <a:lnTo>
                        <a:pt x="1824" y="112"/>
                      </a:lnTo>
                      <a:lnTo>
                        <a:pt x="1808" y="112"/>
                      </a:lnTo>
                      <a:lnTo>
                        <a:pt x="1792" y="96"/>
                      </a:lnTo>
                      <a:lnTo>
                        <a:pt x="1776" y="96"/>
                      </a:lnTo>
                      <a:lnTo>
                        <a:pt x="1760" y="80"/>
                      </a:lnTo>
                      <a:lnTo>
                        <a:pt x="1744" y="80"/>
                      </a:lnTo>
                      <a:lnTo>
                        <a:pt x="1728" y="64"/>
                      </a:lnTo>
                      <a:lnTo>
                        <a:pt x="1712" y="64"/>
                      </a:lnTo>
                      <a:lnTo>
                        <a:pt x="1696" y="48"/>
                      </a:lnTo>
                      <a:lnTo>
                        <a:pt x="1680" y="48"/>
                      </a:lnTo>
                      <a:lnTo>
                        <a:pt x="1664" y="32"/>
                      </a:lnTo>
                      <a:lnTo>
                        <a:pt x="1648" y="32"/>
                      </a:lnTo>
                      <a:lnTo>
                        <a:pt x="1632" y="32"/>
                      </a:lnTo>
                      <a:lnTo>
                        <a:pt x="1616" y="16"/>
                      </a:lnTo>
                      <a:lnTo>
                        <a:pt x="1600" y="16"/>
                      </a:lnTo>
                      <a:lnTo>
                        <a:pt x="1584" y="16"/>
                      </a:lnTo>
                      <a:lnTo>
                        <a:pt x="1568" y="16"/>
                      </a:lnTo>
                      <a:lnTo>
                        <a:pt x="1552" y="16"/>
                      </a:lnTo>
                      <a:lnTo>
                        <a:pt x="1536" y="16"/>
                      </a:lnTo>
                      <a:lnTo>
                        <a:pt x="1520" y="16"/>
                      </a:lnTo>
                      <a:lnTo>
                        <a:pt x="1504" y="16"/>
                      </a:lnTo>
                      <a:lnTo>
                        <a:pt x="1488" y="16"/>
                      </a:lnTo>
                      <a:lnTo>
                        <a:pt x="1472" y="16"/>
                      </a:lnTo>
                      <a:lnTo>
                        <a:pt x="1456" y="16"/>
                      </a:lnTo>
                      <a:lnTo>
                        <a:pt x="1440" y="16"/>
                      </a:lnTo>
                      <a:lnTo>
                        <a:pt x="1424" y="16"/>
                      </a:lnTo>
                      <a:lnTo>
                        <a:pt x="1408" y="16"/>
                      </a:lnTo>
                      <a:lnTo>
                        <a:pt x="1392" y="16"/>
                      </a:lnTo>
                      <a:lnTo>
                        <a:pt x="1376" y="16"/>
                      </a:lnTo>
                      <a:lnTo>
                        <a:pt x="1360" y="16"/>
                      </a:lnTo>
                      <a:lnTo>
                        <a:pt x="1344" y="16"/>
                      </a:lnTo>
                      <a:lnTo>
                        <a:pt x="1344" y="0"/>
                      </a:lnTo>
                      <a:lnTo>
                        <a:pt x="1328" y="0"/>
                      </a:lnTo>
                      <a:lnTo>
                        <a:pt x="1312" y="0"/>
                      </a:lnTo>
                      <a:lnTo>
                        <a:pt x="1312" y="16"/>
                      </a:lnTo>
                      <a:lnTo>
                        <a:pt x="1296" y="16"/>
                      </a:lnTo>
                      <a:lnTo>
                        <a:pt x="1280" y="16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32"/>
                      </a:lnTo>
                      <a:lnTo>
                        <a:pt x="1216" y="32"/>
                      </a:lnTo>
                      <a:lnTo>
                        <a:pt x="1200" y="32"/>
                      </a:lnTo>
                      <a:lnTo>
                        <a:pt x="1184" y="32"/>
                      </a:lnTo>
                      <a:lnTo>
                        <a:pt x="1168" y="32"/>
                      </a:lnTo>
                      <a:lnTo>
                        <a:pt x="1152" y="48"/>
                      </a:lnTo>
                      <a:lnTo>
                        <a:pt x="1136" y="48"/>
                      </a:lnTo>
                      <a:lnTo>
                        <a:pt x="1120" y="48"/>
                      </a:lnTo>
                      <a:lnTo>
                        <a:pt x="1104" y="48"/>
                      </a:lnTo>
                      <a:lnTo>
                        <a:pt x="1104" y="64"/>
                      </a:lnTo>
                      <a:lnTo>
                        <a:pt x="1088" y="64"/>
                      </a:lnTo>
                      <a:lnTo>
                        <a:pt x="1072" y="64"/>
                      </a:lnTo>
                      <a:lnTo>
                        <a:pt x="1072" y="48"/>
                      </a:lnTo>
                      <a:lnTo>
                        <a:pt x="1056" y="48"/>
                      </a:lnTo>
                      <a:lnTo>
                        <a:pt x="1040" y="32"/>
                      </a:lnTo>
                      <a:lnTo>
                        <a:pt x="1040" y="48"/>
                      </a:lnTo>
                      <a:lnTo>
                        <a:pt x="1024" y="48"/>
                      </a:lnTo>
                      <a:lnTo>
                        <a:pt x="1008" y="48"/>
                      </a:lnTo>
                      <a:lnTo>
                        <a:pt x="1008" y="64"/>
                      </a:lnTo>
                      <a:lnTo>
                        <a:pt x="1008" y="48"/>
                      </a:lnTo>
                      <a:lnTo>
                        <a:pt x="992" y="48"/>
                      </a:lnTo>
                    </a:path>
                  </a:pathLst>
                </a:custGeom>
                <a:solidFill>
                  <a:srgbClr val="FFCC99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9" name="Freeform 71"/>
                <p:cNvSpPr>
                  <a:spLocks/>
                </p:cNvSpPr>
                <p:nvPr/>
              </p:nvSpPr>
              <p:spPr bwMode="auto">
                <a:xfrm>
                  <a:off x="4376" y="7128"/>
                  <a:ext cx="1857" cy="1601"/>
                </a:xfrm>
                <a:custGeom>
                  <a:avLst/>
                  <a:gdLst/>
                  <a:ahLst/>
                  <a:cxnLst>
                    <a:cxn ang="0">
                      <a:pos x="560" y="96"/>
                    </a:cxn>
                    <a:cxn ang="0">
                      <a:pos x="464" y="160"/>
                    </a:cxn>
                    <a:cxn ang="0">
                      <a:pos x="384" y="224"/>
                    </a:cxn>
                    <a:cxn ang="0">
                      <a:pos x="320" y="288"/>
                    </a:cxn>
                    <a:cxn ang="0">
                      <a:pos x="272" y="352"/>
                    </a:cxn>
                    <a:cxn ang="0">
                      <a:pos x="192" y="432"/>
                    </a:cxn>
                    <a:cxn ang="0">
                      <a:pos x="128" y="480"/>
                    </a:cxn>
                    <a:cxn ang="0">
                      <a:pos x="80" y="576"/>
                    </a:cxn>
                    <a:cxn ang="0">
                      <a:pos x="32" y="672"/>
                    </a:cxn>
                    <a:cxn ang="0">
                      <a:pos x="0" y="784"/>
                    </a:cxn>
                    <a:cxn ang="0">
                      <a:pos x="0" y="896"/>
                    </a:cxn>
                    <a:cxn ang="0">
                      <a:pos x="0" y="1008"/>
                    </a:cxn>
                    <a:cxn ang="0">
                      <a:pos x="32" y="1104"/>
                    </a:cxn>
                    <a:cxn ang="0">
                      <a:pos x="64" y="1184"/>
                    </a:cxn>
                    <a:cxn ang="0">
                      <a:pos x="128" y="1264"/>
                    </a:cxn>
                    <a:cxn ang="0">
                      <a:pos x="192" y="1328"/>
                    </a:cxn>
                    <a:cxn ang="0">
                      <a:pos x="272" y="1376"/>
                    </a:cxn>
                    <a:cxn ang="0">
                      <a:pos x="352" y="1424"/>
                    </a:cxn>
                    <a:cxn ang="0">
                      <a:pos x="448" y="1488"/>
                    </a:cxn>
                    <a:cxn ang="0">
                      <a:pos x="528" y="1520"/>
                    </a:cxn>
                    <a:cxn ang="0">
                      <a:pos x="624" y="1568"/>
                    </a:cxn>
                    <a:cxn ang="0">
                      <a:pos x="720" y="1584"/>
                    </a:cxn>
                    <a:cxn ang="0">
                      <a:pos x="816" y="1600"/>
                    </a:cxn>
                    <a:cxn ang="0">
                      <a:pos x="928" y="1600"/>
                    </a:cxn>
                    <a:cxn ang="0">
                      <a:pos x="1040" y="1600"/>
                    </a:cxn>
                    <a:cxn ang="0">
                      <a:pos x="1168" y="1600"/>
                    </a:cxn>
                    <a:cxn ang="0">
                      <a:pos x="1280" y="1568"/>
                    </a:cxn>
                    <a:cxn ang="0">
                      <a:pos x="1392" y="1520"/>
                    </a:cxn>
                    <a:cxn ang="0">
                      <a:pos x="1488" y="1488"/>
                    </a:cxn>
                    <a:cxn ang="0">
                      <a:pos x="1568" y="1440"/>
                    </a:cxn>
                    <a:cxn ang="0">
                      <a:pos x="1648" y="1360"/>
                    </a:cxn>
                    <a:cxn ang="0">
                      <a:pos x="1712" y="1280"/>
                    </a:cxn>
                    <a:cxn ang="0">
                      <a:pos x="1776" y="1200"/>
                    </a:cxn>
                    <a:cxn ang="0">
                      <a:pos x="1824" y="1120"/>
                    </a:cxn>
                    <a:cxn ang="0">
                      <a:pos x="1856" y="1040"/>
                    </a:cxn>
                    <a:cxn ang="0">
                      <a:pos x="1856" y="944"/>
                    </a:cxn>
                    <a:cxn ang="0">
                      <a:pos x="1856" y="848"/>
                    </a:cxn>
                    <a:cxn ang="0">
                      <a:pos x="1840" y="768"/>
                    </a:cxn>
                    <a:cxn ang="0">
                      <a:pos x="1824" y="688"/>
                    </a:cxn>
                    <a:cxn ang="0">
                      <a:pos x="1808" y="608"/>
                    </a:cxn>
                    <a:cxn ang="0">
                      <a:pos x="1792" y="512"/>
                    </a:cxn>
                    <a:cxn ang="0">
                      <a:pos x="1760" y="416"/>
                    </a:cxn>
                    <a:cxn ang="0">
                      <a:pos x="1728" y="320"/>
                    </a:cxn>
                    <a:cxn ang="0">
                      <a:pos x="1664" y="240"/>
                    </a:cxn>
                    <a:cxn ang="0">
                      <a:pos x="1616" y="160"/>
                    </a:cxn>
                    <a:cxn ang="0">
                      <a:pos x="1536" y="96"/>
                    </a:cxn>
                    <a:cxn ang="0">
                      <a:pos x="1440" y="64"/>
                    </a:cxn>
                    <a:cxn ang="0">
                      <a:pos x="1360" y="48"/>
                    </a:cxn>
                    <a:cxn ang="0">
                      <a:pos x="1280" y="32"/>
                    </a:cxn>
                    <a:cxn ang="0">
                      <a:pos x="1184" y="16"/>
                    </a:cxn>
                    <a:cxn ang="0">
                      <a:pos x="1088" y="16"/>
                    </a:cxn>
                    <a:cxn ang="0">
                      <a:pos x="992" y="16"/>
                    </a:cxn>
                    <a:cxn ang="0">
                      <a:pos x="912" y="0"/>
                    </a:cxn>
                    <a:cxn ang="0">
                      <a:pos x="832" y="16"/>
                    </a:cxn>
                    <a:cxn ang="0">
                      <a:pos x="752" y="32"/>
                    </a:cxn>
                    <a:cxn ang="0">
                      <a:pos x="672" y="48"/>
                    </a:cxn>
                  </a:cxnLst>
                  <a:rect l="0" t="0" r="r" b="b"/>
                  <a:pathLst>
                    <a:path w="1857" h="1601">
                      <a:moveTo>
                        <a:pt x="640" y="64"/>
                      </a:moveTo>
                      <a:lnTo>
                        <a:pt x="624" y="64"/>
                      </a:lnTo>
                      <a:lnTo>
                        <a:pt x="608" y="64"/>
                      </a:lnTo>
                      <a:lnTo>
                        <a:pt x="592" y="80"/>
                      </a:lnTo>
                      <a:lnTo>
                        <a:pt x="576" y="80"/>
                      </a:lnTo>
                      <a:lnTo>
                        <a:pt x="560" y="96"/>
                      </a:lnTo>
                      <a:lnTo>
                        <a:pt x="544" y="112"/>
                      </a:lnTo>
                      <a:lnTo>
                        <a:pt x="528" y="112"/>
                      </a:lnTo>
                      <a:lnTo>
                        <a:pt x="512" y="128"/>
                      </a:lnTo>
                      <a:lnTo>
                        <a:pt x="496" y="144"/>
                      </a:lnTo>
                      <a:lnTo>
                        <a:pt x="480" y="144"/>
                      </a:lnTo>
                      <a:lnTo>
                        <a:pt x="464" y="160"/>
                      </a:lnTo>
                      <a:lnTo>
                        <a:pt x="464" y="176"/>
                      </a:lnTo>
                      <a:lnTo>
                        <a:pt x="448" y="176"/>
                      </a:lnTo>
                      <a:lnTo>
                        <a:pt x="432" y="192"/>
                      </a:lnTo>
                      <a:lnTo>
                        <a:pt x="416" y="208"/>
                      </a:lnTo>
                      <a:lnTo>
                        <a:pt x="400" y="224"/>
                      </a:lnTo>
                      <a:lnTo>
                        <a:pt x="384" y="224"/>
                      </a:lnTo>
                      <a:lnTo>
                        <a:pt x="384" y="240"/>
                      </a:lnTo>
                      <a:lnTo>
                        <a:pt x="368" y="240"/>
                      </a:lnTo>
                      <a:lnTo>
                        <a:pt x="352" y="256"/>
                      </a:lnTo>
                      <a:lnTo>
                        <a:pt x="336" y="272"/>
                      </a:lnTo>
                      <a:lnTo>
                        <a:pt x="336" y="288"/>
                      </a:lnTo>
                      <a:lnTo>
                        <a:pt x="320" y="288"/>
                      </a:lnTo>
                      <a:lnTo>
                        <a:pt x="320" y="304"/>
                      </a:lnTo>
                      <a:lnTo>
                        <a:pt x="304" y="304"/>
                      </a:lnTo>
                      <a:lnTo>
                        <a:pt x="304" y="320"/>
                      </a:lnTo>
                      <a:lnTo>
                        <a:pt x="288" y="320"/>
                      </a:lnTo>
                      <a:lnTo>
                        <a:pt x="272" y="336"/>
                      </a:lnTo>
                      <a:lnTo>
                        <a:pt x="272" y="352"/>
                      </a:lnTo>
                      <a:lnTo>
                        <a:pt x="256" y="352"/>
                      </a:lnTo>
                      <a:lnTo>
                        <a:pt x="240" y="368"/>
                      </a:lnTo>
                      <a:lnTo>
                        <a:pt x="224" y="384"/>
                      </a:lnTo>
                      <a:lnTo>
                        <a:pt x="208" y="400"/>
                      </a:lnTo>
                      <a:lnTo>
                        <a:pt x="208" y="416"/>
                      </a:lnTo>
                      <a:lnTo>
                        <a:pt x="192" y="432"/>
                      </a:lnTo>
                      <a:lnTo>
                        <a:pt x="176" y="432"/>
                      </a:lnTo>
                      <a:lnTo>
                        <a:pt x="176" y="448"/>
                      </a:lnTo>
                      <a:lnTo>
                        <a:pt x="160" y="464"/>
                      </a:lnTo>
                      <a:lnTo>
                        <a:pt x="144" y="464"/>
                      </a:lnTo>
                      <a:lnTo>
                        <a:pt x="144" y="480"/>
                      </a:lnTo>
                      <a:lnTo>
                        <a:pt x="128" y="480"/>
                      </a:lnTo>
                      <a:lnTo>
                        <a:pt x="112" y="496"/>
                      </a:lnTo>
                      <a:lnTo>
                        <a:pt x="112" y="512"/>
                      </a:lnTo>
                      <a:lnTo>
                        <a:pt x="96" y="528"/>
                      </a:lnTo>
                      <a:lnTo>
                        <a:pt x="96" y="544"/>
                      </a:lnTo>
                      <a:lnTo>
                        <a:pt x="80" y="560"/>
                      </a:lnTo>
                      <a:lnTo>
                        <a:pt x="80" y="576"/>
                      </a:lnTo>
                      <a:lnTo>
                        <a:pt x="64" y="592"/>
                      </a:lnTo>
                      <a:lnTo>
                        <a:pt x="64" y="608"/>
                      </a:lnTo>
                      <a:lnTo>
                        <a:pt x="48" y="624"/>
                      </a:lnTo>
                      <a:lnTo>
                        <a:pt x="48" y="640"/>
                      </a:lnTo>
                      <a:lnTo>
                        <a:pt x="32" y="656"/>
                      </a:lnTo>
                      <a:lnTo>
                        <a:pt x="32" y="672"/>
                      </a:lnTo>
                      <a:lnTo>
                        <a:pt x="32" y="688"/>
                      </a:lnTo>
                      <a:lnTo>
                        <a:pt x="16" y="704"/>
                      </a:lnTo>
                      <a:lnTo>
                        <a:pt x="16" y="720"/>
                      </a:lnTo>
                      <a:lnTo>
                        <a:pt x="16" y="736"/>
                      </a:lnTo>
                      <a:lnTo>
                        <a:pt x="16" y="752"/>
                      </a:lnTo>
                      <a:lnTo>
                        <a:pt x="0" y="784"/>
                      </a:lnTo>
                      <a:lnTo>
                        <a:pt x="0" y="800"/>
                      </a:lnTo>
                      <a:lnTo>
                        <a:pt x="0" y="816"/>
                      </a:lnTo>
                      <a:lnTo>
                        <a:pt x="0" y="832"/>
                      </a:lnTo>
                      <a:lnTo>
                        <a:pt x="0" y="848"/>
                      </a:lnTo>
                      <a:lnTo>
                        <a:pt x="0" y="880"/>
                      </a:lnTo>
                      <a:lnTo>
                        <a:pt x="0" y="896"/>
                      </a:lnTo>
                      <a:lnTo>
                        <a:pt x="0" y="912"/>
                      </a:lnTo>
                      <a:lnTo>
                        <a:pt x="0" y="928"/>
                      </a:lnTo>
                      <a:lnTo>
                        <a:pt x="0" y="960"/>
                      </a:lnTo>
                      <a:lnTo>
                        <a:pt x="0" y="976"/>
                      </a:lnTo>
                      <a:lnTo>
                        <a:pt x="0" y="992"/>
                      </a:lnTo>
                      <a:lnTo>
                        <a:pt x="0" y="1008"/>
                      </a:lnTo>
                      <a:lnTo>
                        <a:pt x="0" y="1024"/>
                      </a:lnTo>
                      <a:lnTo>
                        <a:pt x="16" y="1040"/>
                      </a:lnTo>
                      <a:lnTo>
                        <a:pt x="16" y="1056"/>
                      </a:lnTo>
                      <a:lnTo>
                        <a:pt x="16" y="1072"/>
                      </a:lnTo>
                      <a:lnTo>
                        <a:pt x="16" y="1088"/>
                      </a:lnTo>
                      <a:lnTo>
                        <a:pt x="32" y="1104"/>
                      </a:lnTo>
                      <a:lnTo>
                        <a:pt x="32" y="1120"/>
                      </a:lnTo>
                      <a:lnTo>
                        <a:pt x="32" y="1136"/>
                      </a:lnTo>
                      <a:lnTo>
                        <a:pt x="48" y="1136"/>
                      </a:lnTo>
                      <a:lnTo>
                        <a:pt x="48" y="1152"/>
                      </a:lnTo>
                      <a:lnTo>
                        <a:pt x="64" y="1168"/>
                      </a:lnTo>
                      <a:lnTo>
                        <a:pt x="64" y="1184"/>
                      </a:lnTo>
                      <a:lnTo>
                        <a:pt x="80" y="1200"/>
                      </a:lnTo>
                      <a:lnTo>
                        <a:pt x="96" y="1200"/>
                      </a:lnTo>
                      <a:lnTo>
                        <a:pt x="96" y="1216"/>
                      </a:lnTo>
                      <a:lnTo>
                        <a:pt x="96" y="1232"/>
                      </a:lnTo>
                      <a:lnTo>
                        <a:pt x="112" y="1248"/>
                      </a:lnTo>
                      <a:lnTo>
                        <a:pt x="128" y="1264"/>
                      </a:lnTo>
                      <a:lnTo>
                        <a:pt x="144" y="1280"/>
                      </a:lnTo>
                      <a:lnTo>
                        <a:pt x="144" y="1296"/>
                      </a:lnTo>
                      <a:lnTo>
                        <a:pt x="160" y="1296"/>
                      </a:lnTo>
                      <a:lnTo>
                        <a:pt x="160" y="1312"/>
                      </a:lnTo>
                      <a:lnTo>
                        <a:pt x="176" y="1312"/>
                      </a:lnTo>
                      <a:lnTo>
                        <a:pt x="192" y="1328"/>
                      </a:lnTo>
                      <a:lnTo>
                        <a:pt x="208" y="1344"/>
                      </a:lnTo>
                      <a:lnTo>
                        <a:pt x="224" y="1344"/>
                      </a:lnTo>
                      <a:lnTo>
                        <a:pt x="240" y="1344"/>
                      </a:lnTo>
                      <a:lnTo>
                        <a:pt x="240" y="1360"/>
                      </a:lnTo>
                      <a:lnTo>
                        <a:pt x="256" y="1360"/>
                      </a:lnTo>
                      <a:lnTo>
                        <a:pt x="272" y="1376"/>
                      </a:lnTo>
                      <a:lnTo>
                        <a:pt x="288" y="1376"/>
                      </a:lnTo>
                      <a:lnTo>
                        <a:pt x="304" y="1392"/>
                      </a:lnTo>
                      <a:lnTo>
                        <a:pt x="320" y="1408"/>
                      </a:lnTo>
                      <a:lnTo>
                        <a:pt x="336" y="1408"/>
                      </a:lnTo>
                      <a:lnTo>
                        <a:pt x="336" y="1424"/>
                      </a:lnTo>
                      <a:lnTo>
                        <a:pt x="352" y="1424"/>
                      </a:lnTo>
                      <a:lnTo>
                        <a:pt x="368" y="1440"/>
                      </a:lnTo>
                      <a:lnTo>
                        <a:pt x="384" y="1456"/>
                      </a:lnTo>
                      <a:lnTo>
                        <a:pt x="400" y="1456"/>
                      </a:lnTo>
                      <a:lnTo>
                        <a:pt x="416" y="1472"/>
                      </a:lnTo>
                      <a:lnTo>
                        <a:pt x="432" y="1472"/>
                      </a:lnTo>
                      <a:lnTo>
                        <a:pt x="448" y="1488"/>
                      </a:lnTo>
                      <a:lnTo>
                        <a:pt x="464" y="1488"/>
                      </a:lnTo>
                      <a:lnTo>
                        <a:pt x="480" y="1504"/>
                      </a:lnTo>
                      <a:lnTo>
                        <a:pt x="496" y="1504"/>
                      </a:lnTo>
                      <a:lnTo>
                        <a:pt x="496" y="1520"/>
                      </a:lnTo>
                      <a:lnTo>
                        <a:pt x="512" y="1520"/>
                      </a:lnTo>
                      <a:lnTo>
                        <a:pt x="528" y="1520"/>
                      </a:lnTo>
                      <a:lnTo>
                        <a:pt x="544" y="1536"/>
                      </a:lnTo>
                      <a:lnTo>
                        <a:pt x="560" y="1536"/>
                      </a:lnTo>
                      <a:lnTo>
                        <a:pt x="576" y="1552"/>
                      </a:lnTo>
                      <a:lnTo>
                        <a:pt x="592" y="1552"/>
                      </a:lnTo>
                      <a:lnTo>
                        <a:pt x="608" y="1552"/>
                      </a:lnTo>
                      <a:lnTo>
                        <a:pt x="624" y="1568"/>
                      </a:lnTo>
                      <a:lnTo>
                        <a:pt x="640" y="1568"/>
                      </a:lnTo>
                      <a:lnTo>
                        <a:pt x="656" y="1568"/>
                      </a:lnTo>
                      <a:lnTo>
                        <a:pt x="672" y="1584"/>
                      </a:lnTo>
                      <a:lnTo>
                        <a:pt x="688" y="1584"/>
                      </a:lnTo>
                      <a:lnTo>
                        <a:pt x="704" y="1584"/>
                      </a:lnTo>
                      <a:lnTo>
                        <a:pt x="720" y="1584"/>
                      </a:lnTo>
                      <a:lnTo>
                        <a:pt x="736" y="1584"/>
                      </a:lnTo>
                      <a:lnTo>
                        <a:pt x="752" y="1584"/>
                      </a:lnTo>
                      <a:lnTo>
                        <a:pt x="768" y="1584"/>
                      </a:lnTo>
                      <a:lnTo>
                        <a:pt x="784" y="1600"/>
                      </a:lnTo>
                      <a:lnTo>
                        <a:pt x="800" y="1600"/>
                      </a:lnTo>
                      <a:lnTo>
                        <a:pt x="816" y="1600"/>
                      </a:lnTo>
                      <a:lnTo>
                        <a:pt x="848" y="1600"/>
                      </a:lnTo>
                      <a:lnTo>
                        <a:pt x="864" y="1600"/>
                      </a:lnTo>
                      <a:lnTo>
                        <a:pt x="880" y="1600"/>
                      </a:lnTo>
                      <a:lnTo>
                        <a:pt x="896" y="1600"/>
                      </a:lnTo>
                      <a:lnTo>
                        <a:pt x="912" y="1600"/>
                      </a:lnTo>
                      <a:lnTo>
                        <a:pt x="928" y="1600"/>
                      </a:lnTo>
                      <a:lnTo>
                        <a:pt x="944" y="1600"/>
                      </a:lnTo>
                      <a:lnTo>
                        <a:pt x="960" y="1600"/>
                      </a:lnTo>
                      <a:lnTo>
                        <a:pt x="992" y="1600"/>
                      </a:lnTo>
                      <a:lnTo>
                        <a:pt x="1008" y="1600"/>
                      </a:lnTo>
                      <a:lnTo>
                        <a:pt x="1024" y="1600"/>
                      </a:lnTo>
                      <a:lnTo>
                        <a:pt x="1040" y="1600"/>
                      </a:lnTo>
                      <a:lnTo>
                        <a:pt x="1072" y="1600"/>
                      </a:lnTo>
                      <a:lnTo>
                        <a:pt x="1088" y="1600"/>
                      </a:lnTo>
                      <a:lnTo>
                        <a:pt x="1104" y="1600"/>
                      </a:lnTo>
                      <a:lnTo>
                        <a:pt x="1120" y="1600"/>
                      </a:lnTo>
                      <a:lnTo>
                        <a:pt x="1136" y="1600"/>
                      </a:lnTo>
                      <a:lnTo>
                        <a:pt x="1168" y="1600"/>
                      </a:lnTo>
                      <a:lnTo>
                        <a:pt x="1184" y="1600"/>
                      </a:lnTo>
                      <a:lnTo>
                        <a:pt x="1200" y="1584"/>
                      </a:lnTo>
                      <a:lnTo>
                        <a:pt x="1216" y="1584"/>
                      </a:lnTo>
                      <a:lnTo>
                        <a:pt x="1232" y="1584"/>
                      </a:lnTo>
                      <a:lnTo>
                        <a:pt x="1264" y="1568"/>
                      </a:lnTo>
                      <a:lnTo>
                        <a:pt x="1280" y="1568"/>
                      </a:lnTo>
                      <a:lnTo>
                        <a:pt x="1312" y="1552"/>
                      </a:lnTo>
                      <a:lnTo>
                        <a:pt x="1328" y="1552"/>
                      </a:lnTo>
                      <a:lnTo>
                        <a:pt x="1344" y="1536"/>
                      </a:lnTo>
                      <a:lnTo>
                        <a:pt x="1360" y="1536"/>
                      </a:lnTo>
                      <a:lnTo>
                        <a:pt x="1376" y="1520"/>
                      </a:lnTo>
                      <a:lnTo>
                        <a:pt x="1392" y="1520"/>
                      </a:lnTo>
                      <a:lnTo>
                        <a:pt x="1408" y="1520"/>
                      </a:lnTo>
                      <a:lnTo>
                        <a:pt x="1424" y="1504"/>
                      </a:lnTo>
                      <a:lnTo>
                        <a:pt x="1440" y="1504"/>
                      </a:lnTo>
                      <a:lnTo>
                        <a:pt x="1456" y="1504"/>
                      </a:lnTo>
                      <a:lnTo>
                        <a:pt x="1472" y="1488"/>
                      </a:lnTo>
                      <a:lnTo>
                        <a:pt x="1488" y="1488"/>
                      </a:lnTo>
                      <a:lnTo>
                        <a:pt x="1504" y="1472"/>
                      </a:lnTo>
                      <a:lnTo>
                        <a:pt x="1520" y="1472"/>
                      </a:lnTo>
                      <a:lnTo>
                        <a:pt x="1536" y="1456"/>
                      </a:lnTo>
                      <a:lnTo>
                        <a:pt x="1552" y="1456"/>
                      </a:lnTo>
                      <a:lnTo>
                        <a:pt x="1552" y="1440"/>
                      </a:lnTo>
                      <a:lnTo>
                        <a:pt x="1568" y="1440"/>
                      </a:lnTo>
                      <a:lnTo>
                        <a:pt x="1584" y="1424"/>
                      </a:lnTo>
                      <a:lnTo>
                        <a:pt x="1600" y="1408"/>
                      </a:lnTo>
                      <a:lnTo>
                        <a:pt x="1616" y="1408"/>
                      </a:lnTo>
                      <a:lnTo>
                        <a:pt x="1632" y="1392"/>
                      </a:lnTo>
                      <a:lnTo>
                        <a:pt x="1632" y="1376"/>
                      </a:lnTo>
                      <a:lnTo>
                        <a:pt x="1648" y="1360"/>
                      </a:lnTo>
                      <a:lnTo>
                        <a:pt x="1664" y="1360"/>
                      </a:lnTo>
                      <a:lnTo>
                        <a:pt x="1664" y="1344"/>
                      </a:lnTo>
                      <a:lnTo>
                        <a:pt x="1680" y="1328"/>
                      </a:lnTo>
                      <a:lnTo>
                        <a:pt x="1696" y="1312"/>
                      </a:lnTo>
                      <a:lnTo>
                        <a:pt x="1712" y="1296"/>
                      </a:lnTo>
                      <a:lnTo>
                        <a:pt x="1712" y="1280"/>
                      </a:lnTo>
                      <a:lnTo>
                        <a:pt x="1728" y="1280"/>
                      </a:lnTo>
                      <a:lnTo>
                        <a:pt x="1744" y="1264"/>
                      </a:lnTo>
                      <a:lnTo>
                        <a:pt x="1744" y="1248"/>
                      </a:lnTo>
                      <a:lnTo>
                        <a:pt x="1760" y="1232"/>
                      </a:lnTo>
                      <a:lnTo>
                        <a:pt x="1776" y="1216"/>
                      </a:lnTo>
                      <a:lnTo>
                        <a:pt x="1776" y="1200"/>
                      </a:lnTo>
                      <a:lnTo>
                        <a:pt x="1792" y="1184"/>
                      </a:lnTo>
                      <a:lnTo>
                        <a:pt x="1792" y="1168"/>
                      </a:lnTo>
                      <a:lnTo>
                        <a:pt x="1808" y="1152"/>
                      </a:lnTo>
                      <a:lnTo>
                        <a:pt x="1808" y="1136"/>
                      </a:lnTo>
                      <a:lnTo>
                        <a:pt x="1824" y="1136"/>
                      </a:lnTo>
                      <a:lnTo>
                        <a:pt x="1824" y="1120"/>
                      </a:lnTo>
                      <a:lnTo>
                        <a:pt x="1824" y="1104"/>
                      </a:lnTo>
                      <a:lnTo>
                        <a:pt x="1840" y="1104"/>
                      </a:lnTo>
                      <a:lnTo>
                        <a:pt x="1840" y="1088"/>
                      </a:lnTo>
                      <a:lnTo>
                        <a:pt x="1840" y="1072"/>
                      </a:lnTo>
                      <a:lnTo>
                        <a:pt x="1840" y="1056"/>
                      </a:lnTo>
                      <a:lnTo>
                        <a:pt x="1856" y="1040"/>
                      </a:lnTo>
                      <a:lnTo>
                        <a:pt x="1856" y="1024"/>
                      </a:lnTo>
                      <a:lnTo>
                        <a:pt x="1856" y="1008"/>
                      </a:lnTo>
                      <a:lnTo>
                        <a:pt x="1856" y="992"/>
                      </a:lnTo>
                      <a:lnTo>
                        <a:pt x="1856" y="976"/>
                      </a:lnTo>
                      <a:lnTo>
                        <a:pt x="1856" y="960"/>
                      </a:lnTo>
                      <a:lnTo>
                        <a:pt x="1856" y="944"/>
                      </a:lnTo>
                      <a:lnTo>
                        <a:pt x="1856" y="928"/>
                      </a:lnTo>
                      <a:lnTo>
                        <a:pt x="1856" y="912"/>
                      </a:lnTo>
                      <a:lnTo>
                        <a:pt x="1856" y="896"/>
                      </a:lnTo>
                      <a:lnTo>
                        <a:pt x="1856" y="880"/>
                      </a:lnTo>
                      <a:lnTo>
                        <a:pt x="1856" y="864"/>
                      </a:lnTo>
                      <a:lnTo>
                        <a:pt x="1856" y="848"/>
                      </a:lnTo>
                      <a:lnTo>
                        <a:pt x="1856" y="832"/>
                      </a:lnTo>
                      <a:lnTo>
                        <a:pt x="1856" y="816"/>
                      </a:lnTo>
                      <a:lnTo>
                        <a:pt x="1840" y="816"/>
                      </a:lnTo>
                      <a:lnTo>
                        <a:pt x="1840" y="800"/>
                      </a:lnTo>
                      <a:lnTo>
                        <a:pt x="1840" y="784"/>
                      </a:lnTo>
                      <a:lnTo>
                        <a:pt x="1840" y="768"/>
                      </a:lnTo>
                      <a:lnTo>
                        <a:pt x="1840" y="752"/>
                      </a:lnTo>
                      <a:lnTo>
                        <a:pt x="1840" y="736"/>
                      </a:lnTo>
                      <a:lnTo>
                        <a:pt x="1840" y="720"/>
                      </a:lnTo>
                      <a:lnTo>
                        <a:pt x="1840" y="704"/>
                      </a:lnTo>
                      <a:lnTo>
                        <a:pt x="1840" y="688"/>
                      </a:lnTo>
                      <a:lnTo>
                        <a:pt x="1824" y="688"/>
                      </a:lnTo>
                      <a:lnTo>
                        <a:pt x="1824" y="672"/>
                      </a:lnTo>
                      <a:lnTo>
                        <a:pt x="1824" y="656"/>
                      </a:lnTo>
                      <a:lnTo>
                        <a:pt x="1824" y="640"/>
                      </a:lnTo>
                      <a:lnTo>
                        <a:pt x="1824" y="624"/>
                      </a:lnTo>
                      <a:lnTo>
                        <a:pt x="1808" y="624"/>
                      </a:lnTo>
                      <a:lnTo>
                        <a:pt x="1808" y="608"/>
                      </a:lnTo>
                      <a:lnTo>
                        <a:pt x="1808" y="592"/>
                      </a:lnTo>
                      <a:lnTo>
                        <a:pt x="1808" y="576"/>
                      </a:lnTo>
                      <a:lnTo>
                        <a:pt x="1808" y="560"/>
                      </a:lnTo>
                      <a:lnTo>
                        <a:pt x="1792" y="544"/>
                      </a:lnTo>
                      <a:lnTo>
                        <a:pt x="1792" y="528"/>
                      </a:lnTo>
                      <a:lnTo>
                        <a:pt x="1792" y="512"/>
                      </a:lnTo>
                      <a:lnTo>
                        <a:pt x="1792" y="496"/>
                      </a:lnTo>
                      <a:lnTo>
                        <a:pt x="1776" y="480"/>
                      </a:lnTo>
                      <a:lnTo>
                        <a:pt x="1776" y="464"/>
                      </a:lnTo>
                      <a:lnTo>
                        <a:pt x="1760" y="448"/>
                      </a:lnTo>
                      <a:lnTo>
                        <a:pt x="1760" y="432"/>
                      </a:lnTo>
                      <a:lnTo>
                        <a:pt x="1760" y="416"/>
                      </a:lnTo>
                      <a:lnTo>
                        <a:pt x="1760" y="400"/>
                      </a:lnTo>
                      <a:lnTo>
                        <a:pt x="1744" y="384"/>
                      </a:lnTo>
                      <a:lnTo>
                        <a:pt x="1744" y="368"/>
                      </a:lnTo>
                      <a:lnTo>
                        <a:pt x="1744" y="352"/>
                      </a:lnTo>
                      <a:lnTo>
                        <a:pt x="1728" y="336"/>
                      </a:lnTo>
                      <a:lnTo>
                        <a:pt x="1728" y="320"/>
                      </a:lnTo>
                      <a:lnTo>
                        <a:pt x="1712" y="304"/>
                      </a:lnTo>
                      <a:lnTo>
                        <a:pt x="1712" y="288"/>
                      </a:lnTo>
                      <a:lnTo>
                        <a:pt x="1696" y="288"/>
                      </a:lnTo>
                      <a:lnTo>
                        <a:pt x="1696" y="272"/>
                      </a:lnTo>
                      <a:lnTo>
                        <a:pt x="1680" y="256"/>
                      </a:lnTo>
                      <a:lnTo>
                        <a:pt x="1664" y="240"/>
                      </a:lnTo>
                      <a:lnTo>
                        <a:pt x="1664" y="224"/>
                      </a:lnTo>
                      <a:lnTo>
                        <a:pt x="1648" y="224"/>
                      </a:lnTo>
                      <a:lnTo>
                        <a:pt x="1648" y="208"/>
                      </a:lnTo>
                      <a:lnTo>
                        <a:pt x="1632" y="192"/>
                      </a:lnTo>
                      <a:lnTo>
                        <a:pt x="1632" y="176"/>
                      </a:lnTo>
                      <a:lnTo>
                        <a:pt x="1616" y="160"/>
                      </a:lnTo>
                      <a:lnTo>
                        <a:pt x="1616" y="144"/>
                      </a:lnTo>
                      <a:lnTo>
                        <a:pt x="1600" y="144"/>
                      </a:lnTo>
                      <a:lnTo>
                        <a:pt x="1584" y="128"/>
                      </a:lnTo>
                      <a:lnTo>
                        <a:pt x="1568" y="112"/>
                      </a:lnTo>
                      <a:lnTo>
                        <a:pt x="1552" y="96"/>
                      </a:lnTo>
                      <a:lnTo>
                        <a:pt x="1536" y="96"/>
                      </a:lnTo>
                      <a:lnTo>
                        <a:pt x="1520" y="96"/>
                      </a:lnTo>
                      <a:lnTo>
                        <a:pt x="1504" y="80"/>
                      </a:lnTo>
                      <a:lnTo>
                        <a:pt x="1488" y="80"/>
                      </a:lnTo>
                      <a:lnTo>
                        <a:pt x="1472" y="80"/>
                      </a:lnTo>
                      <a:lnTo>
                        <a:pt x="1456" y="64"/>
                      </a:lnTo>
                      <a:lnTo>
                        <a:pt x="1440" y="64"/>
                      </a:lnTo>
                      <a:lnTo>
                        <a:pt x="1424" y="64"/>
                      </a:lnTo>
                      <a:lnTo>
                        <a:pt x="1424" y="48"/>
                      </a:lnTo>
                      <a:lnTo>
                        <a:pt x="1408" y="48"/>
                      </a:lnTo>
                      <a:lnTo>
                        <a:pt x="1392" y="48"/>
                      </a:lnTo>
                      <a:lnTo>
                        <a:pt x="1376" y="48"/>
                      </a:lnTo>
                      <a:lnTo>
                        <a:pt x="1360" y="48"/>
                      </a:lnTo>
                      <a:lnTo>
                        <a:pt x="1360" y="32"/>
                      </a:lnTo>
                      <a:lnTo>
                        <a:pt x="1344" y="32"/>
                      </a:lnTo>
                      <a:lnTo>
                        <a:pt x="1328" y="32"/>
                      </a:lnTo>
                      <a:lnTo>
                        <a:pt x="1312" y="32"/>
                      </a:lnTo>
                      <a:lnTo>
                        <a:pt x="1296" y="32"/>
                      </a:lnTo>
                      <a:lnTo>
                        <a:pt x="1280" y="32"/>
                      </a:lnTo>
                      <a:lnTo>
                        <a:pt x="1264" y="16"/>
                      </a:lnTo>
                      <a:lnTo>
                        <a:pt x="1248" y="16"/>
                      </a:lnTo>
                      <a:lnTo>
                        <a:pt x="1232" y="16"/>
                      </a:lnTo>
                      <a:lnTo>
                        <a:pt x="1216" y="16"/>
                      </a:lnTo>
                      <a:lnTo>
                        <a:pt x="1200" y="16"/>
                      </a:lnTo>
                      <a:lnTo>
                        <a:pt x="1184" y="16"/>
                      </a:lnTo>
                      <a:lnTo>
                        <a:pt x="1168" y="16"/>
                      </a:lnTo>
                      <a:lnTo>
                        <a:pt x="1152" y="16"/>
                      </a:lnTo>
                      <a:lnTo>
                        <a:pt x="1136" y="16"/>
                      </a:lnTo>
                      <a:lnTo>
                        <a:pt x="1120" y="16"/>
                      </a:lnTo>
                      <a:lnTo>
                        <a:pt x="1104" y="16"/>
                      </a:lnTo>
                      <a:lnTo>
                        <a:pt x="1088" y="16"/>
                      </a:lnTo>
                      <a:lnTo>
                        <a:pt x="1072" y="16"/>
                      </a:lnTo>
                      <a:lnTo>
                        <a:pt x="1056" y="16"/>
                      </a:lnTo>
                      <a:lnTo>
                        <a:pt x="1040" y="16"/>
                      </a:lnTo>
                      <a:lnTo>
                        <a:pt x="1024" y="16"/>
                      </a:lnTo>
                      <a:lnTo>
                        <a:pt x="1008" y="16"/>
                      </a:lnTo>
                      <a:lnTo>
                        <a:pt x="992" y="16"/>
                      </a:lnTo>
                      <a:lnTo>
                        <a:pt x="976" y="16"/>
                      </a:lnTo>
                      <a:lnTo>
                        <a:pt x="960" y="16"/>
                      </a:lnTo>
                      <a:lnTo>
                        <a:pt x="944" y="16"/>
                      </a:lnTo>
                      <a:lnTo>
                        <a:pt x="928" y="16"/>
                      </a:lnTo>
                      <a:lnTo>
                        <a:pt x="912" y="16"/>
                      </a:lnTo>
                      <a:lnTo>
                        <a:pt x="912" y="0"/>
                      </a:lnTo>
                      <a:lnTo>
                        <a:pt x="896" y="0"/>
                      </a:lnTo>
                      <a:lnTo>
                        <a:pt x="880" y="0"/>
                      </a:lnTo>
                      <a:lnTo>
                        <a:pt x="864" y="0"/>
                      </a:lnTo>
                      <a:lnTo>
                        <a:pt x="848" y="0"/>
                      </a:lnTo>
                      <a:lnTo>
                        <a:pt x="832" y="0"/>
                      </a:lnTo>
                      <a:lnTo>
                        <a:pt x="832" y="16"/>
                      </a:lnTo>
                      <a:lnTo>
                        <a:pt x="816" y="16"/>
                      </a:lnTo>
                      <a:lnTo>
                        <a:pt x="800" y="16"/>
                      </a:lnTo>
                      <a:lnTo>
                        <a:pt x="784" y="16"/>
                      </a:lnTo>
                      <a:lnTo>
                        <a:pt x="768" y="16"/>
                      </a:lnTo>
                      <a:lnTo>
                        <a:pt x="752" y="16"/>
                      </a:lnTo>
                      <a:lnTo>
                        <a:pt x="752" y="32"/>
                      </a:lnTo>
                      <a:lnTo>
                        <a:pt x="736" y="32"/>
                      </a:lnTo>
                      <a:lnTo>
                        <a:pt x="720" y="32"/>
                      </a:lnTo>
                      <a:lnTo>
                        <a:pt x="704" y="32"/>
                      </a:lnTo>
                      <a:lnTo>
                        <a:pt x="688" y="32"/>
                      </a:lnTo>
                      <a:lnTo>
                        <a:pt x="688" y="48"/>
                      </a:lnTo>
                      <a:lnTo>
                        <a:pt x="672" y="48"/>
                      </a:lnTo>
                      <a:lnTo>
                        <a:pt x="656" y="48"/>
                      </a:lnTo>
                      <a:lnTo>
                        <a:pt x="640" y="48"/>
                      </a:lnTo>
                      <a:lnTo>
                        <a:pt x="640" y="64"/>
                      </a:lnTo>
                      <a:lnTo>
                        <a:pt x="624" y="64"/>
                      </a:lnTo>
                    </a:path>
                  </a:pathLst>
                </a:custGeom>
                <a:solidFill>
                  <a:srgbClr val="800080"/>
                </a:solidFill>
                <a:ln w="12700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0" name="Freeform 72"/>
                <p:cNvSpPr>
                  <a:spLocks/>
                </p:cNvSpPr>
                <p:nvPr/>
              </p:nvSpPr>
              <p:spPr bwMode="auto">
                <a:xfrm>
                  <a:off x="5784" y="706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1" name="Freeform 73"/>
                <p:cNvSpPr>
                  <a:spLocks/>
                </p:cNvSpPr>
                <p:nvPr/>
              </p:nvSpPr>
              <p:spPr bwMode="auto">
                <a:xfrm>
                  <a:off x="5992" y="712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2" name="Freeform 74"/>
                <p:cNvSpPr>
                  <a:spLocks/>
                </p:cNvSpPr>
                <p:nvPr/>
              </p:nvSpPr>
              <p:spPr bwMode="auto">
                <a:xfrm>
                  <a:off x="6040" y="723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3" name="Freeform 75"/>
                <p:cNvSpPr>
                  <a:spLocks/>
                </p:cNvSpPr>
                <p:nvPr/>
              </p:nvSpPr>
              <p:spPr bwMode="auto">
                <a:xfrm>
                  <a:off x="6088" y="738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4" name="Freeform 76"/>
                <p:cNvSpPr>
                  <a:spLocks/>
                </p:cNvSpPr>
                <p:nvPr/>
              </p:nvSpPr>
              <p:spPr bwMode="auto">
                <a:xfrm>
                  <a:off x="6184" y="7620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5" name="Freeform 77"/>
                <p:cNvSpPr>
                  <a:spLocks/>
                </p:cNvSpPr>
                <p:nvPr/>
              </p:nvSpPr>
              <p:spPr bwMode="auto">
                <a:xfrm>
                  <a:off x="6248" y="7732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7" h="1">
                      <a:moveTo>
                        <a:pt x="0" y="0"/>
                      </a:moveTo>
                      <a:lnTo>
                        <a:pt x="16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6" name="Freeform 78"/>
                <p:cNvSpPr>
                  <a:spLocks/>
                </p:cNvSpPr>
                <p:nvPr/>
              </p:nvSpPr>
              <p:spPr bwMode="auto">
                <a:xfrm>
                  <a:off x="6312" y="7876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7" name="Freeform 79"/>
                <p:cNvSpPr>
                  <a:spLocks/>
                </p:cNvSpPr>
                <p:nvPr/>
              </p:nvSpPr>
              <p:spPr bwMode="auto">
                <a:xfrm>
                  <a:off x="6296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8" name="Freeform 80"/>
                <p:cNvSpPr>
                  <a:spLocks/>
                </p:cNvSpPr>
                <p:nvPr/>
              </p:nvSpPr>
              <p:spPr bwMode="auto">
                <a:xfrm>
                  <a:off x="5960" y="8612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9" name="Freeform 81"/>
                <p:cNvSpPr>
                  <a:spLocks/>
                </p:cNvSpPr>
                <p:nvPr/>
              </p:nvSpPr>
              <p:spPr bwMode="auto">
                <a:xfrm>
                  <a:off x="5832" y="8708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0" name="Freeform 82"/>
                <p:cNvSpPr>
                  <a:spLocks/>
                </p:cNvSpPr>
                <p:nvPr/>
              </p:nvSpPr>
              <p:spPr bwMode="auto">
                <a:xfrm>
                  <a:off x="5720" y="874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1" name="Freeform 83"/>
                <p:cNvSpPr>
                  <a:spLocks/>
                </p:cNvSpPr>
                <p:nvPr/>
              </p:nvSpPr>
              <p:spPr bwMode="auto">
                <a:xfrm>
                  <a:off x="5496" y="8804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16" y="16"/>
                    </a:cxn>
                    <a:cxn ang="0">
                      <a:pos x="0" y="16"/>
                    </a:cxn>
                    <a:cxn ang="0">
                      <a:pos x="0" y="16"/>
                    </a:cxn>
                  </a:cxnLst>
                  <a:rect l="0" t="0" r="r" b="b"/>
                  <a:pathLst>
                    <a:path w="33" h="17">
                      <a:moveTo>
                        <a:pt x="32" y="0"/>
                      </a:moveTo>
                      <a:lnTo>
                        <a:pt x="16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2" name="Freeform 84"/>
                <p:cNvSpPr>
                  <a:spLocks/>
                </p:cNvSpPr>
                <p:nvPr/>
              </p:nvSpPr>
              <p:spPr bwMode="auto">
                <a:xfrm>
                  <a:off x="5336" y="883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3" name="Freeform 85"/>
                <p:cNvSpPr>
                  <a:spLocks/>
                </p:cNvSpPr>
                <p:nvPr/>
              </p:nvSpPr>
              <p:spPr bwMode="auto">
                <a:xfrm>
                  <a:off x="5080" y="8772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32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3" h="1">
                      <a:moveTo>
                        <a:pt x="32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4" name="Freeform 86"/>
                <p:cNvSpPr>
                  <a:spLocks/>
                </p:cNvSpPr>
                <p:nvPr/>
              </p:nvSpPr>
              <p:spPr bwMode="auto">
                <a:xfrm>
                  <a:off x="4568" y="864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5" name="Freeform 87"/>
                <p:cNvSpPr>
                  <a:spLocks/>
                </p:cNvSpPr>
                <p:nvPr/>
              </p:nvSpPr>
              <p:spPr bwMode="auto">
                <a:xfrm>
                  <a:off x="4248" y="818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6" name="Freeform 88"/>
                <p:cNvSpPr>
                  <a:spLocks/>
                </p:cNvSpPr>
                <p:nvPr/>
              </p:nvSpPr>
              <p:spPr bwMode="auto">
                <a:xfrm>
                  <a:off x="4232" y="8004"/>
                  <a:ext cx="1" cy="33"/>
                </a:xfrm>
                <a:custGeom>
                  <a:avLst/>
                  <a:gdLst/>
                  <a:ahLst/>
                  <a:cxnLst>
                    <a:cxn ang="0">
                      <a:pos x="0" y="32"/>
                    </a:cxn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33">
                      <a:moveTo>
                        <a:pt x="0" y="32"/>
                      </a:move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7" name="Freeform 89"/>
                <p:cNvSpPr>
                  <a:spLocks/>
                </p:cNvSpPr>
                <p:nvPr/>
              </p:nvSpPr>
              <p:spPr bwMode="auto">
                <a:xfrm>
                  <a:off x="4264" y="78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8" name="Freeform 90"/>
                <p:cNvSpPr>
                  <a:spLocks/>
                </p:cNvSpPr>
                <p:nvPr/>
              </p:nvSpPr>
              <p:spPr bwMode="auto">
                <a:xfrm>
                  <a:off x="4472" y="7540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9" name="Freeform 91"/>
                <p:cNvSpPr>
                  <a:spLocks/>
                </p:cNvSpPr>
                <p:nvPr/>
              </p:nvSpPr>
              <p:spPr bwMode="auto">
                <a:xfrm>
                  <a:off x="4504" y="7460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0" name="Freeform 92"/>
                <p:cNvSpPr>
                  <a:spLocks/>
                </p:cNvSpPr>
                <p:nvPr/>
              </p:nvSpPr>
              <p:spPr bwMode="auto">
                <a:xfrm>
                  <a:off x="4616" y="7364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1" name="Freeform 93"/>
                <p:cNvSpPr>
                  <a:spLocks/>
                </p:cNvSpPr>
                <p:nvPr/>
              </p:nvSpPr>
              <p:spPr bwMode="auto">
                <a:xfrm>
                  <a:off x="4728" y="7236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2" name="Freeform 94"/>
                <p:cNvSpPr>
                  <a:spLocks/>
                </p:cNvSpPr>
                <p:nvPr/>
              </p:nvSpPr>
              <p:spPr bwMode="auto">
                <a:xfrm>
                  <a:off x="4888" y="7156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3" name="Freeform 95"/>
                <p:cNvSpPr>
                  <a:spLocks/>
                </p:cNvSpPr>
                <p:nvPr/>
              </p:nvSpPr>
              <p:spPr bwMode="auto">
                <a:xfrm>
                  <a:off x="5000" y="714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4" name="Freeform 96"/>
                <p:cNvSpPr>
                  <a:spLocks/>
                </p:cNvSpPr>
                <p:nvPr/>
              </p:nvSpPr>
              <p:spPr bwMode="auto">
                <a:xfrm>
                  <a:off x="5544" y="7060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5" name="Freeform 97"/>
                <p:cNvSpPr>
                  <a:spLocks/>
                </p:cNvSpPr>
                <p:nvPr/>
              </p:nvSpPr>
              <p:spPr bwMode="auto">
                <a:xfrm>
                  <a:off x="5608" y="7028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6" name="Freeform 98"/>
                <p:cNvSpPr>
                  <a:spLocks/>
                </p:cNvSpPr>
                <p:nvPr/>
              </p:nvSpPr>
              <p:spPr bwMode="auto">
                <a:xfrm>
                  <a:off x="5480" y="7044"/>
                  <a:ext cx="49" cy="1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32" y="0"/>
                    </a:cxn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9" h="1">
                      <a:moveTo>
                        <a:pt x="48" y="0"/>
                      </a:move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7" name="Freeform 99"/>
                <p:cNvSpPr>
                  <a:spLocks/>
                </p:cNvSpPr>
                <p:nvPr/>
              </p:nvSpPr>
              <p:spPr bwMode="auto">
                <a:xfrm>
                  <a:off x="5416" y="7076"/>
                  <a:ext cx="17" cy="1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7" h="1">
                      <a:moveTo>
                        <a:pt x="16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8" name="Freeform 100"/>
                <p:cNvSpPr>
                  <a:spLocks/>
                </p:cNvSpPr>
                <p:nvPr/>
              </p:nvSpPr>
              <p:spPr bwMode="auto">
                <a:xfrm>
                  <a:off x="4584" y="8532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16"/>
                    </a:cxn>
                    <a:cxn ang="0">
                      <a:pos x="32" y="16"/>
                    </a:cxn>
                  </a:cxnLst>
                  <a:rect l="0" t="0" r="r" b="b"/>
                  <a:pathLst>
                    <a:path w="33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16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7269" name="Text Box 101"/>
          <p:cNvSpPr txBox="1">
            <a:spLocks noChangeArrowheads="1"/>
          </p:cNvSpPr>
          <p:nvPr/>
        </p:nvSpPr>
        <p:spPr bwMode="auto">
          <a:xfrm>
            <a:off x="381000" y="45720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…This activates the lymphocyte.</a:t>
            </a:r>
          </a:p>
        </p:txBody>
      </p:sp>
      <p:grpSp>
        <p:nvGrpSpPr>
          <p:cNvPr id="7336" name="Group 168"/>
          <p:cNvGrpSpPr>
            <a:grpSpLocks/>
          </p:cNvGrpSpPr>
          <p:nvPr/>
        </p:nvGrpSpPr>
        <p:grpSpPr bwMode="auto">
          <a:xfrm>
            <a:off x="1905000" y="4953000"/>
            <a:ext cx="5753100" cy="1495425"/>
            <a:chOff x="1200" y="3120"/>
            <a:chExt cx="3624" cy="942"/>
          </a:xfrm>
        </p:grpSpPr>
        <p:grpSp>
          <p:nvGrpSpPr>
            <p:cNvPr id="7270" name="Group 102"/>
            <p:cNvGrpSpPr>
              <a:grpSpLocks/>
            </p:cNvGrpSpPr>
            <p:nvPr/>
          </p:nvGrpSpPr>
          <p:grpSpPr bwMode="auto">
            <a:xfrm>
              <a:off x="1200" y="3264"/>
              <a:ext cx="903" cy="788"/>
              <a:chOff x="4168" y="6952"/>
              <a:chExt cx="2257" cy="1969"/>
            </a:xfrm>
          </p:grpSpPr>
          <p:sp>
            <p:nvSpPr>
              <p:cNvPr id="7271" name="Freeform 103"/>
              <p:cNvSpPr>
                <a:spLocks/>
              </p:cNvSpPr>
              <p:nvPr/>
            </p:nvSpPr>
            <p:spPr bwMode="auto">
              <a:xfrm>
                <a:off x="4168" y="6952"/>
                <a:ext cx="2257" cy="1969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2" name="Freeform 104"/>
              <p:cNvSpPr>
                <a:spLocks/>
              </p:cNvSpPr>
              <p:nvPr/>
            </p:nvSpPr>
            <p:spPr bwMode="auto">
              <a:xfrm>
                <a:off x="4376" y="7128"/>
                <a:ext cx="1857" cy="1601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3" name="Freeform 105"/>
              <p:cNvSpPr>
                <a:spLocks/>
              </p:cNvSpPr>
              <p:nvPr/>
            </p:nvSpPr>
            <p:spPr bwMode="auto">
              <a:xfrm>
                <a:off x="5784" y="7060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4" name="Freeform 106"/>
              <p:cNvSpPr>
                <a:spLocks/>
              </p:cNvSpPr>
              <p:nvPr/>
            </p:nvSpPr>
            <p:spPr bwMode="auto">
              <a:xfrm>
                <a:off x="5992" y="712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5" name="Freeform 107"/>
              <p:cNvSpPr>
                <a:spLocks/>
              </p:cNvSpPr>
              <p:nvPr/>
            </p:nvSpPr>
            <p:spPr bwMode="auto">
              <a:xfrm>
                <a:off x="6040" y="7236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6" name="Freeform 108"/>
              <p:cNvSpPr>
                <a:spLocks/>
              </p:cNvSpPr>
              <p:nvPr/>
            </p:nvSpPr>
            <p:spPr bwMode="auto">
              <a:xfrm>
                <a:off x="6088" y="738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7" name="Freeform 109"/>
              <p:cNvSpPr>
                <a:spLocks/>
              </p:cNvSpPr>
              <p:nvPr/>
            </p:nvSpPr>
            <p:spPr bwMode="auto">
              <a:xfrm>
                <a:off x="6184" y="7620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8" name="Freeform 110"/>
              <p:cNvSpPr>
                <a:spLocks/>
              </p:cNvSpPr>
              <p:nvPr/>
            </p:nvSpPr>
            <p:spPr bwMode="auto">
              <a:xfrm>
                <a:off x="6248" y="7732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79" name="Freeform 111"/>
              <p:cNvSpPr>
                <a:spLocks/>
              </p:cNvSpPr>
              <p:nvPr/>
            </p:nvSpPr>
            <p:spPr bwMode="auto">
              <a:xfrm>
                <a:off x="6312" y="7876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0" name="Freeform 112"/>
              <p:cNvSpPr>
                <a:spLocks/>
              </p:cNvSpPr>
              <p:nvPr/>
            </p:nvSpPr>
            <p:spPr bwMode="auto">
              <a:xfrm>
                <a:off x="6296" y="8180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1" name="Freeform 113"/>
              <p:cNvSpPr>
                <a:spLocks/>
              </p:cNvSpPr>
              <p:nvPr/>
            </p:nvSpPr>
            <p:spPr bwMode="auto">
              <a:xfrm>
                <a:off x="5960" y="8612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2" name="Freeform 114"/>
              <p:cNvSpPr>
                <a:spLocks/>
              </p:cNvSpPr>
              <p:nvPr/>
            </p:nvSpPr>
            <p:spPr bwMode="auto">
              <a:xfrm>
                <a:off x="5832" y="8708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3" name="Freeform 115"/>
              <p:cNvSpPr>
                <a:spLocks/>
              </p:cNvSpPr>
              <p:nvPr/>
            </p:nvSpPr>
            <p:spPr bwMode="auto">
              <a:xfrm>
                <a:off x="5720" y="8740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4" name="Freeform 116"/>
              <p:cNvSpPr>
                <a:spLocks/>
              </p:cNvSpPr>
              <p:nvPr/>
            </p:nvSpPr>
            <p:spPr bwMode="auto">
              <a:xfrm>
                <a:off x="5496" y="8804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5" name="Freeform 117"/>
              <p:cNvSpPr>
                <a:spLocks/>
              </p:cNvSpPr>
              <p:nvPr/>
            </p:nvSpPr>
            <p:spPr bwMode="auto">
              <a:xfrm>
                <a:off x="5336" y="883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6" name="Freeform 118"/>
              <p:cNvSpPr>
                <a:spLocks/>
              </p:cNvSpPr>
              <p:nvPr/>
            </p:nvSpPr>
            <p:spPr bwMode="auto">
              <a:xfrm>
                <a:off x="5080" y="8772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7" name="Freeform 119"/>
              <p:cNvSpPr>
                <a:spLocks/>
              </p:cNvSpPr>
              <p:nvPr/>
            </p:nvSpPr>
            <p:spPr bwMode="auto">
              <a:xfrm>
                <a:off x="4568" y="864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8" name="Freeform 120"/>
              <p:cNvSpPr>
                <a:spLocks/>
              </p:cNvSpPr>
              <p:nvPr/>
            </p:nvSpPr>
            <p:spPr bwMode="auto">
              <a:xfrm>
                <a:off x="4248" y="8180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89" name="Freeform 121"/>
              <p:cNvSpPr>
                <a:spLocks/>
              </p:cNvSpPr>
              <p:nvPr/>
            </p:nvSpPr>
            <p:spPr bwMode="auto">
              <a:xfrm>
                <a:off x="4232" y="8004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0" name="Freeform 122"/>
              <p:cNvSpPr>
                <a:spLocks/>
              </p:cNvSpPr>
              <p:nvPr/>
            </p:nvSpPr>
            <p:spPr bwMode="auto">
              <a:xfrm>
                <a:off x="4264" y="78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1" name="Freeform 123"/>
              <p:cNvSpPr>
                <a:spLocks/>
              </p:cNvSpPr>
              <p:nvPr/>
            </p:nvSpPr>
            <p:spPr bwMode="auto">
              <a:xfrm>
                <a:off x="4472" y="7540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2" name="Freeform 124"/>
              <p:cNvSpPr>
                <a:spLocks/>
              </p:cNvSpPr>
              <p:nvPr/>
            </p:nvSpPr>
            <p:spPr bwMode="auto">
              <a:xfrm>
                <a:off x="4504" y="7460"/>
                <a:ext cx="33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7">
                    <a:moveTo>
                      <a:pt x="0" y="16"/>
                    </a:moveTo>
                    <a:lnTo>
                      <a:pt x="16" y="0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3" name="Freeform 125"/>
              <p:cNvSpPr>
                <a:spLocks/>
              </p:cNvSpPr>
              <p:nvPr/>
            </p:nvSpPr>
            <p:spPr bwMode="auto">
              <a:xfrm>
                <a:off x="4616" y="7364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4" name="Freeform 126"/>
              <p:cNvSpPr>
                <a:spLocks/>
              </p:cNvSpPr>
              <p:nvPr/>
            </p:nvSpPr>
            <p:spPr bwMode="auto">
              <a:xfrm>
                <a:off x="4728" y="7236"/>
                <a:ext cx="33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16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7">
                    <a:moveTo>
                      <a:pt x="0" y="16"/>
                    </a:moveTo>
                    <a:lnTo>
                      <a:pt x="16" y="16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5" name="Freeform 127"/>
              <p:cNvSpPr>
                <a:spLocks/>
              </p:cNvSpPr>
              <p:nvPr/>
            </p:nvSpPr>
            <p:spPr bwMode="auto">
              <a:xfrm>
                <a:off x="4888" y="7156"/>
                <a:ext cx="3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0"/>
                  </a:cxn>
                  <a:cxn ang="0">
                    <a:pos x="32" y="0"/>
                  </a:cxn>
                </a:cxnLst>
                <a:rect l="0" t="0" r="r" b="b"/>
                <a:pathLst>
                  <a:path w="33" h="1">
                    <a:moveTo>
                      <a:pt x="0" y="0"/>
                    </a:moveTo>
                    <a:lnTo>
                      <a:pt x="16" y="0"/>
                    </a:lnTo>
                    <a:lnTo>
                      <a:pt x="32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6" name="Freeform 128"/>
              <p:cNvSpPr>
                <a:spLocks/>
              </p:cNvSpPr>
              <p:nvPr/>
            </p:nvSpPr>
            <p:spPr bwMode="auto">
              <a:xfrm>
                <a:off x="5000" y="714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7" name="Freeform 129"/>
              <p:cNvSpPr>
                <a:spLocks/>
              </p:cNvSpPr>
              <p:nvPr/>
            </p:nvSpPr>
            <p:spPr bwMode="auto">
              <a:xfrm>
                <a:off x="5544" y="706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8" name="Freeform 130"/>
              <p:cNvSpPr>
                <a:spLocks/>
              </p:cNvSpPr>
              <p:nvPr/>
            </p:nvSpPr>
            <p:spPr bwMode="auto">
              <a:xfrm>
                <a:off x="5608" y="7028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99" name="Freeform 131"/>
              <p:cNvSpPr>
                <a:spLocks/>
              </p:cNvSpPr>
              <p:nvPr/>
            </p:nvSpPr>
            <p:spPr bwMode="auto">
              <a:xfrm>
                <a:off x="5480" y="7044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0" name="Freeform 132"/>
              <p:cNvSpPr>
                <a:spLocks/>
              </p:cNvSpPr>
              <p:nvPr/>
            </p:nvSpPr>
            <p:spPr bwMode="auto">
              <a:xfrm>
                <a:off x="5416" y="7076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1" name="Freeform 133"/>
              <p:cNvSpPr>
                <a:spLocks/>
              </p:cNvSpPr>
              <p:nvPr/>
            </p:nvSpPr>
            <p:spPr bwMode="auto">
              <a:xfrm>
                <a:off x="4584" y="8532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302" name="Group 134"/>
            <p:cNvGrpSpPr>
              <a:grpSpLocks/>
            </p:cNvGrpSpPr>
            <p:nvPr/>
          </p:nvGrpSpPr>
          <p:grpSpPr bwMode="auto">
            <a:xfrm>
              <a:off x="3744" y="3120"/>
              <a:ext cx="1080" cy="942"/>
              <a:chOff x="6325" y="12300"/>
              <a:chExt cx="2700" cy="2356"/>
            </a:xfrm>
          </p:grpSpPr>
          <p:sp>
            <p:nvSpPr>
              <p:cNvPr id="7303" name="Freeform 135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4" name="Freeform 136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5" name="Freeform 137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6" name="Freeform 138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7" name="Freeform 139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8" name="Freeform 140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09" name="Freeform 141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0" name="Freeform 142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1" name="Freeform 143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2" name="Freeform 144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3" name="Freeform 145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4" name="Freeform 146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5" name="Freeform 147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6" name="Freeform 148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7" name="Freeform 149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8" name="Freeform 150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19" name="Freeform 151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0" name="Freeform 152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1" name="Freeform 153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22" name="Freeform 154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323" name="Group 155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7324" name="Freeform 156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5" name="Freeform 157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6" name="Freeform 158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7" name="Freeform 159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8" name="Freeform 160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329" name="Freeform 161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30" name="Freeform 162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1" name="Freeform 163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2" name="Freeform 164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3" name="Freeform 165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34" name="Freeform 166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335" name="AutoShape 167"/>
            <p:cNvSpPr>
              <a:spLocks noChangeArrowheads="1"/>
            </p:cNvSpPr>
            <p:nvPr/>
          </p:nvSpPr>
          <p:spPr bwMode="auto">
            <a:xfrm>
              <a:off x="2400" y="3504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7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57" name="Group 565"/>
          <p:cNvGrpSpPr>
            <a:grpSpLocks/>
          </p:cNvGrpSpPr>
          <p:nvPr/>
        </p:nvGrpSpPr>
        <p:grpSpPr bwMode="auto">
          <a:xfrm>
            <a:off x="4038600" y="3048000"/>
            <a:ext cx="4791075" cy="3038475"/>
            <a:chOff x="2544" y="1920"/>
            <a:chExt cx="3018" cy="1914"/>
          </a:xfrm>
        </p:grpSpPr>
        <p:sp>
          <p:nvSpPr>
            <p:cNvPr id="8632" name="Line 440"/>
            <p:cNvSpPr>
              <a:spLocks noChangeShapeType="1"/>
            </p:cNvSpPr>
            <p:nvPr/>
          </p:nvSpPr>
          <p:spPr bwMode="auto">
            <a:xfrm flipH="1">
              <a:off x="3120" y="2304"/>
              <a:ext cx="336" cy="336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3" name="Line 441"/>
            <p:cNvSpPr>
              <a:spLocks noChangeShapeType="1"/>
            </p:cNvSpPr>
            <p:nvPr/>
          </p:nvSpPr>
          <p:spPr bwMode="auto">
            <a:xfrm flipH="1">
              <a:off x="3552" y="2304"/>
              <a:ext cx="48" cy="672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5" name="Line 443"/>
            <p:cNvSpPr>
              <a:spLocks noChangeShapeType="1"/>
            </p:cNvSpPr>
            <p:nvPr/>
          </p:nvSpPr>
          <p:spPr bwMode="auto">
            <a:xfrm flipH="1">
              <a:off x="3888" y="2304"/>
              <a:ext cx="192" cy="672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6" name="Line 444"/>
            <p:cNvSpPr>
              <a:spLocks noChangeShapeType="1"/>
            </p:cNvSpPr>
            <p:nvPr/>
          </p:nvSpPr>
          <p:spPr bwMode="auto">
            <a:xfrm>
              <a:off x="4224" y="2400"/>
              <a:ext cx="96" cy="672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7" name="Line 445"/>
            <p:cNvSpPr>
              <a:spLocks noChangeShapeType="1"/>
            </p:cNvSpPr>
            <p:nvPr/>
          </p:nvSpPr>
          <p:spPr bwMode="auto">
            <a:xfrm flipH="1">
              <a:off x="4560" y="2304"/>
              <a:ext cx="96" cy="576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8" name="Line 446"/>
            <p:cNvSpPr>
              <a:spLocks noChangeShapeType="1"/>
            </p:cNvSpPr>
            <p:nvPr/>
          </p:nvSpPr>
          <p:spPr bwMode="auto">
            <a:xfrm>
              <a:off x="4848" y="2352"/>
              <a:ext cx="96" cy="672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39" name="Line 447"/>
            <p:cNvSpPr>
              <a:spLocks noChangeShapeType="1"/>
            </p:cNvSpPr>
            <p:nvPr/>
          </p:nvSpPr>
          <p:spPr bwMode="auto">
            <a:xfrm>
              <a:off x="5184" y="1920"/>
              <a:ext cx="96" cy="672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754" name="Group 562"/>
            <p:cNvGrpSpPr>
              <a:grpSpLocks/>
            </p:cNvGrpSpPr>
            <p:nvPr/>
          </p:nvGrpSpPr>
          <p:grpSpPr bwMode="auto">
            <a:xfrm>
              <a:off x="2544" y="2112"/>
              <a:ext cx="3018" cy="1722"/>
              <a:chOff x="2544" y="2112"/>
              <a:chExt cx="3018" cy="1722"/>
            </a:xfrm>
          </p:grpSpPr>
          <p:sp>
            <p:nvSpPr>
              <p:cNvPr id="8634" name="Line 442"/>
              <p:cNvSpPr>
                <a:spLocks noChangeShapeType="1"/>
              </p:cNvSpPr>
              <p:nvPr/>
            </p:nvSpPr>
            <p:spPr bwMode="auto">
              <a:xfrm flipH="1">
                <a:off x="2832" y="2112"/>
                <a:ext cx="48" cy="672"/>
              </a:xfrm>
              <a:prstGeom prst="line">
                <a:avLst/>
              </a:prstGeom>
              <a:noFill/>
              <a:ln w="57150">
                <a:solidFill>
                  <a:srgbClr val="FF66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753" name="Group 561"/>
              <p:cNvGrpSpPr>
                <a:grpSpLocks/>
              </p:cNvGrpSpPr>
              <p:nvPr/>
            </p:nvGrpSpPr>
            <p:grpSpPr bwMode="auto">
              <a:xfrm>
                <a:off x="2544" y="2544"/>
                <a:ext cx="3018" cy="1290"/>
                <a:chOff x="2544" y="2544"/>
                <a:chExt cx="3018" cy="1290"/>
              </a:xfrm>
            </p:grpSpPr>
            <p:grpSp>
              <p:nvGrpSpPr>
                <p:cNvPr id="8641" name="Group 449"/>
                <p:cNvGrpSpPr>
                  <a:grpSpLocks noChangeAspect="1"/>
                </p:cNvGrpSpPr>
                <p:nvPr/>
              </p:nvGrpSpPr>
              <p:grpSpPr bwMode="auto">
                <a:xfrm>
                  <a:off x="2788" y="273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42" name="Group 45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43" name="Arc 451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44" name="Line 45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45" name="Group 453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46" name="Arc 454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47" name="Line 45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48" name="Group 456"/>
                <p:cNvGrpSpPr>
                  <a:grpSpLocks noChangeAspect="1"/>
                </p:cNvGrpSpPr>
                <p:nvPr/>
              </p:nvGrpSpPr>
              <p:grpSpPr bwMode="auto">
                <a:xfrm>
                  <a:off x="3168" y="2832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49" name="Group 45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50" name="Arc 458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51" name="Line 459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52" name="Group 460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53" name="Arc 461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54" name="Line 46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55" name="Group 463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2836" y="3260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56" name="Group 46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57" name="Arc 465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58" name="Line 46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59" name="Group 467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60" name="Arc 468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61" name="Line 469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62" name="Group 470"/>
                <p:cNvGrpSpPr>
                  <a:grpSpLocks noChangeAspect="1"/>
                </p:cNvGrpSpPr>
                <p:nvPr/>
              </p:nvGrpSpPr>
              <p:grpSpPr bwMode="auto">
                <a:xfrm rot="3635838">
                  <a:off x="2788" y="273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63" name="Group 47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64" name="Arc 472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65" name="Line 47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66" name="Group 474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67" name="Arc 475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68" name="Line 47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69" name="Group 477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3508" y="3164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70" name="Group 47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71" name="Arc 479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72" name="Line 48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73" name="Group 481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74" name="Arc 482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75" name="Line 48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76" name="Group 484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3556" y="287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77" name="Group 48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78" name="Arc 486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79" name="Line 48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80" name="Group 488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81" name="Arc 489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82" name="Line 49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83" name="Group 491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4276" y="3308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84" name="Group 492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85" name="Arc 493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86" name="Line 494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87" name="Group 495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88" name="Arc 496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89" name="Line 49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90" name="Group 498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5188" y="2588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91" name="Group 49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92" name="Arc 500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93" name="Line 50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694" name="Group 502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95" name="Arc 503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96" name="Line 504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97" name="Group 505"/>
                <p:cNvGrpSpPr>
                  <a:grpSpLocks noChangeAspect="1"/>
                </p:cNvGrpSpPr>
                <p:nvPr/>
              </p:nvGrpSpPr>
              <p:grpSpPr bwMode="auto">
                <a:xfrm rot="-3200510">
                  <a:off x="4804" y="287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698" name="Group 506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699" name="Arc 507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00" name="Line 50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01" name="Group 509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02" name="Arc 510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03" name="Line 511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04" name="Group 512"/>
                <p:cNvGrpSpPr>
                  <a:grpSpLocks noChangeAspect="1"/>
                </p:cNvGrpSpPr>
                <p:nvPr/>
              </p:nvGrpSpPr>
              <p:grpSpPr bwMode="auto">
                <a:xfrm rot="3635838">
                  <a:off x="4660" y="2972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05" name="Group 513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06" name="Arc 514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07" name="Line 51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08" name="Group 516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09" name="Arc 517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10" name="Line 518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11" name="Group 519"/>
                <p:cNvGrpSpPr>
                  <a:grpSpLocks noChangeAspect="1"/>
                </p:cNvGrpSpPr>
                <p:nvPr/>
              </p:nvGrpSpPr>
              <p:grpSpPr bwMode="auto">
                <a:xfrm rot="3635838">
                  <a:off x="5044" y="3308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12" name="Group 520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13" name="Arc 521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14" name="Line 52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15" name="Group 523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16" name="Arc 524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17" name="Line 525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18" name="Group 526"/>
                <p:cNvGrpSpPr>
                  <a:grpSpLocks noChangeAspect="1"/>
                </p:cNvGrpSpPr>
                <p:nvPr/>
              </p:nvGrpSpPr>
              <p:grpSpPr bwMode="auto">
                <a:xfrm rot="3635838">
                  <a:off x="4180" y="287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19" name="Group 527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20" name="Arc 528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21" name="Line 529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22" name="Group 530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23" name="Arc 531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24" name="Line 532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25" name="Group 533"/>
                <p:cNvGrpSpPr>
                  <a:grpSpLocks noChangeAspect="1"/>
                </p:cNvGrpSpPr>
                <p:nvPr/>
              </p:nvGrpSpPr>
              <p:grpSpPr bwMode="auto">
                <a:xfrm rot="3635838">
                  <a:off x="3748" y="3452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26" name="Group 53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27" name="Arc 535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28" name="Line 53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29" name="Group 537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30" name="Arc 538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31" name="Line 539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32" name="Group 540"/>
                <p:cNvGrpSpPr>
                  <a:grpSpLocks noChangeAspect="1"/>
                </p:cNvGrpSpPr>
                <p:nvPr/>
              </p:nvGrpSpPr>
              <p:grpSpPr bwMode="auto">
                <a:xfrm>
                  <a:off x="3696" y="2544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33" name="Group 54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34" name="Arc 542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35" name="Line 54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36" name="Group 544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37" name="Arc 545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38" name="Line 54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39" name="Group 547"/>
                <p:cNvGrpSpPr>
                  <a:grpSpLocks noChangeAspect="1"/>
                </p:cNvGrpSpPr>
                <p:nvPr/>
              </p:nvGrpSpPr>
              <p:grpSpPr bwMode="auto">
                <a:xfrm>
                  <a:off x="4272" y="321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40" name="Group 54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41" name="Arc 549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42" name="Line 55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43" name="Group 551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44" name="Arc 552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45" name="Line 553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746" name="Group 554"/>
                <p:cNvGrpSpPr>
                  <a:grpSpLocks noChangeAspect="1"/>
                </p:cNvGrpSpPr>
                <p:nvPr/>
              </p:nvGrpSpPr>
              <p:grpSpPr bwMode="auto">
                <a:xfrm>
                  <a:off x="5184" y="3216"/>
                  <a:ext cx="130" cy="618"/>
                  <a:chOff x="5601" y="10309"/>
                  <a:chExt cx="724" cy="3439"/>
                </a:xfrm>
              </p:grpSpPr>
              <p:grpSp>
                <p:nvGrpSpPr>
                  <p:cNvPr id="8747" name="Group 555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5601" y="10309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48" name="Arc 556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49" name="Line 557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8750" name="Group 558"/>
                  <p:cNvGrpSpPr>
                    <a:grpSpLocks noChangeAspect="1"/>
                  </p:cNvGrpSpPr>
                  <p:nvPr/>
                </p:nvGrpSpPr>
                <p:grpSpPr bwMode="auto">
                  <a:xfrm flipV="1">
                    <a:off x="5601" y="12481"/>
                    <a:ext cx="724" cy="1267"/>
                    <a:chOff x="8135" y="10128"/>
                    <a:chExt cx="724" cy="1267"/>
                  </a:xfrm>
                </p:grpSpPr>
                <p:sp>
                  <p:nvSpPr>
                    <p:cNvPr id="8751" name="Arc 559"/>
                    <p:cNvSpPr>
                      <a:spLocks noChangeAspect="1"/>
                    </p:cNvSpPr>
                    <p:nvPr/>
                  </p:nvSpPr>
                  <p:spPr bwMode="auto">
                    <a:xfrm flipH="1" flipV="1">
                      <a:off x="8135" y="10128"/>
                      <a:ext cx="724" cy="362"/>
                    </a:xfrm>
                    <a:custGeom>
                      <a:avLst/>
                      <a:gdLst>
                        <a:gd name="G0" fmla="+- 21591 0 0"/>
                        <a:gd name="G1" fmla="+- 21600 0 0"/>
                        <a:gd name="G2" fmla="+- 21600 0 0"/>
                        <a:gd name="T0" fmla="*/ 0 w 43191"/>
                        <a:gd name="T1" fmla="*/ 20986 h 21600"/>
                        <a:gd name="T2" fmla="*/ 43191 w 43191"/>
                        <a:gd name="T3" fmla="*/ 21600 h 21600"/>
                        <a:gd name="T4" fmla="*/ 21591 w 43191"/>
                        <a:gd name="T5" fmla="*/ 216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191" h="21600" fill="none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</a:path>
                        <a:path w="43191" h="21600" stroke="0" extrusionOk="0">
                          <a:moveTo>
                            <a:pt x="-1" y="20985"/>
                          </a:moveTo>
                          <a:cubicBezTo>
                            <a:pt x="332" y="9300"/>
                            <a:pt x="9900" y="-1"/>
                            <a:pt x="21591" y="0"/>
                          </a:cubicBezTo>
                          <a:cubicBezTo>
                            <a:pt x="33520" y="0"/>
                            <a:pt x="43191" y="9670"/>
                            <a:pt x="43191" y="21600"/>
                          </a:cubicBezTo>
                          <a:lnTo>
                            <a:pt x="21591" y="21600"/>
                          </a:lnTo>
                          <a:close/>
                        </a:path>
                      </a:pathLst>
                    </a:cu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752" name="Line 560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8497" y="10490"/>
                      <a:ext cx="0" cy="90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8000"/>
                      </a:solidFill>
                      <a:round/>
                      <a:headEnd/>
                      <a:tailEnd/>
                    </a:ln>
                    <a:effectLst/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</p:grpSp>
      </p:grp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305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The active lymphocyte divides by </a:t>
            </a:r>
            <a:r>
              <a:rPr lang="en-GB" sz="2800" i="1">
                <a:latin typeface="Arial" charset="0"/>
              </a:rPr>
              <a:t>mitosis</a:t>
            </a:r>
            <a:r>
              <a:rPr lang="en-GB" sz="2800">
                <a:latin typeface="Arial" charset="0"/>
              </a:rPr>
              <a:t> to produce a </a:t>
            </a:r>
            <a:r>
              <a:rPr lang="en-GB" sz="2800" i="1">
                <a:latin typeface="Arial" charset="0"/>
              </a:rPr>
              <a:t>clone</a:t>
            </a:r>
            <a:r>
              <a:rPr lang="en-GB" sz="2800">
                <a:latin typeface="Arial" charset="0"/>
              </a:rPr>
              <a:t> of many </a:t>
            </a:r>
            <a:r>
              <a:rPr lang="en-GB" sz="2800" i="1">
                <a:latin typeface="Arial" charset="0"/>
              </a:rPr>
              <a:t>identical </a:t>
            </a:r>
            <a:r>
              <a:rPr lang="en-GB" sz="2800">
                <a:latin typeface="Arial" charset="0"/>
              </a:rPr>
              <a:t>cells</a:t>
            </a:r>
          </a:p>
        </p:txBody>
      </p:sp>
      <p:grpSp>
        <p:nvGrpSpPr>
          <p:cNvPr id="8756" name="Group 564"/>
          <p:cNvGrpSpPr>
            <a:grpSpLocks/>
          </p:cNvGrpSpPr>
          <p:nvPr/>
        </p:nvGrpSpPr>
        <p:grpSpPr bwMode="auto">
          <a:xfrm>
            <a:off x="609600" y="1447800"/>
            <a:ext cx="8001000" cy="2635250"/>
            <a:chOff x="384" y="912"/>
            <a:chExt cx="5040" cy="1660"/>
          </a:xfrm>
        </p:grpSpPr>
        <p:grpSp>
          <p:nvGrpSpPr>
            <p:cNvPr id="8197" name="Group 5"/>
            <p:cNvGrpSpPr>
              <a:grpSpLocks/>
            </p:cNvGrpSpPr>
            <p:nvPr/>
          </p:nvGrpSpPr>
          <p:grpSpPr bwMode="auto">
            <a:xfrm>
              <a:off x="384" y="1200"/>
              <a:ext cx="480" cy="460"/>
              <a:chOff x="6325" y="12300"/>
              <a:chExt cx="2700" cy="2356"/>
            </a:xfrm>
          </p:grpSpPr>
          <p:sp>
            <p:nvSpPr>
              <p:cNvPr id="8198" name="Freeform 6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9" name="Freeform 7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0" name="Freeform 8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1" name="Freeform 9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2" name="Freeform 10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3" name="Freeform 11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12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13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14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Freeform 15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8" name="Freeform 16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Freeform 17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Freeform 18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Freeform 19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Freeform 20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3" name="Freeform 21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Freeform 22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Freeform 23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Freeform 24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Freeform 25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218" name="Group 26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219" name="Freeform 27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0" name="Freeform 28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1" name="Freeform 29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2" name="Freeform 30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3" name="Freeform 31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4" name="Freeform 32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25" name="Freeform 33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6" name="Freeform 34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7" name="Freeform 35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8" name="Freeform 36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Freeform 37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33" name="Group 41"/>
            <p:cNvGrpSpPr>
              <a:grpSpLocks/>
            </p:cNvGrpSpPr>
            <p:nvPr/>
          </p:nvGrpSpPr>
          <p:grpSpPr bwMode="auto">
            <a:xfrm>
              <a:off x="1056" y="1152"/>
              <a:ext cx="1392" cy="528"/>
              <a:chOff x="1344" y="1248"/>
              <a:chExt cx="1392" cy="528"/>
            </a:xfrm>
          </p:grpSpPr>
          <p:sp>
            <p:nvSpPr>
              <p:cNvPr id="8231" name="AutoShape 39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392" cy="240"/>
              </a:xfrm>
              <a:prstGeom prst="rightArrow">
                <a:avLst>
                  <a:gd name="adj1" fmla="val 50000"/>
                  <a:gd name="adj2" fmla="val 145000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32" name="Text Box 40"/>
              <p:cNvSpPr txBox="1">
                <a:spLocks noChangeArrowheads="1"/>
              </p:cNvSpPr>
              <p:nvPr/>
            </p:nvSpPr>
            <p:spPr bwMode="auto">
              <a:xfrm>
                <a:off x="1392" y="1248"/>
                <a:ext cx="1024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 Black" pitchFamily="34" charset="0"/>
                  </a:rPr>
                  <a:t>MITOSIS</a:t>
                </a:r>
              </a:p>
            </p:txBody>
          </p:sp>
        </p:grpSp>
        <p:grpSp>
          <p:nvGrpSpPr>
            <p:cNvPr id="8234" name="Group 42"/>
            <p:cNvGrpSpPr>
              <a:grpSpLocks/>
            </p:cNvGrpSpPr>
            <p:nvPr/>
          </p:nvGrpSpPr>
          <p:grpSpPr bwMode="auto">
            <a:xfrm>
              <a:off x="2640" y="1056"/>
              <a:ext cx="576" cy="508"/>
              <a:chOff x="6325" y="12300"/>
              <a:chExt cx="2700" cy="2356"/>
            </a:xfrm>
          </p:grpSpPr>
          <p:sp>
            <p:nvSpPr>
              <p:cNvPr id="8235" name="Freeform 43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Freeform 44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Freeform 45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8" name="Freeform 46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9" name="Freeform 47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0" name="Freeform 48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Freeform 49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2" name="Freeform 50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3" name="Freeform 51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4" name="Freeform 52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Freeform 53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6" name="Freeform 54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7" name="Freeform 55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8" name="Freeform 56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9" name="Freeform 57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0" name="Freeform 58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1" name="Freeform 59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2" name="Freeform 60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3" name="Freeform 61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4" name="Freeform 62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255" name="Group 63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256" name="Freeform 64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7" name="Freeform 65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8" name="Freeform 66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9" name="Freeform 67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0" name="Freeform 68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1" name="Freeform 69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62" name="Freeform 70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3" name="Freeform 71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4" name="Freeform 72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5" name="Freeform 73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6" name="Freeform 74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67" name="Group 75"/>
            <p:cNvGrpSpPr>
              <a:grpSpLocks/>
            </p:cNvGrpSpPr>
            <p:nvPr/>
          </p:nvGrpSpPr>
          <p:grpSpPr bwMode="auto">
            <a:xfrm rot="1324690">
              <a:off x="3072" y="1440"/>
              <a:ext cx="576" cy="508"/>
              <a:chOff x="6325" y="12300"/>
              <a:chExt cx="2700" cy="2356"/>
            </a:xfrm>
          </p:grpSpPr>
          <p:sp>
            <p:nvSpPr>
              <p:cNvPr id="8268" name="Freeform 76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Freeform 77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Freeform 78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1" name="Freeform 79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2" name="Freeform 80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3" name="Freeform 81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4" name="Freeform 82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5" name="Freeform 83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6" name="Freeform 84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7" name="Freeform 85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Freeform 86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9" name="Freeform 87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0" name="Freeform 88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1" name="Freeform 89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2" name="Freeform 90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3" name="Freeform 91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4" name="Freeform 92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5" name="Freeform 93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6" name="Freeform 94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7" name="Freeform 95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288" name="Group 96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289" name="Freeform 97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0" name="Freeform 98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1" name="Freeform 99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2" name="Freeform 100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3" name="Freeform 101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4" name="Freeform 102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95" name="Freeform 103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6" name="Freeform 104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" name="Freeform 105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8" name="Freeform 106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9" name="Freeform 107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00" name="Group 108"/>
            <p:cNvGrpSpPr>
              <a:grpSpLocks/>
            </p:cNvGrpSpPr>
            <p:nvPr/>
          </p:nvGrpSpPr>
          <p:grpSpPr bwMode="auto">
            <a:xfrm rot="18918629">
              <a:off x="2592" y="1776"/>
              <a:ext cx="576" cy="508"/>
              <a:chOff x="6325" y="12300"/>
              <a:chExt cx="2700" cy="2356"/>
            </a:xfrm>
          </p:grpSpPr>
          <p:sp>
            <p:nvSpPr>
              <p:cNvPr id="8301" name="Freeform 109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" name="Freeform 110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3" name="Freeform 111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4" name="Freeform 112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5" name="Freeform 113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" name="Freeform 114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7" name="Freeform 115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8" name="Freeform 116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9" name="Freeform 117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0" name="Freeform 118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1" name="Freeform 119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2" name="Freeform 120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3" name="Freeform 121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4" name="Freeform 122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5" name="Freeform 123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6" name="Freeform 124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7" name="Freeform 125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8" name="Freeform 126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9" name="Freeform 127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0" name="Freeform 128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321" name="Group 129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322" name="Freeform 130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3" name="Freeform 131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4" name="Freeform 132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5" name="Freeform 133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6" name="Freeform 134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27" name="Freeform 135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28" name="Freeform 136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9" name="Freeform 137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0" name="Freeform 138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1" name="Freeform 139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2" name="Freeform 140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33" name="Group 141"/>
            <p:cNvGrpSpPr>
              <a:grpSpLocks/>
            </p:cNvGrpSpPr>
            <p:nvPr/>
          </p:nvGrpSpPr>
          <p:grpSpPr bwMode="auto">
            <a:xfrm>
              <a:off x="3216" y="2016"/>
              <a:ext cx="576" cy="508"/>
              <a:chOff x="6325" y="12300"/>
              <a:chExt cx="2700" cy="2356"/>
            </a:xfrm>
          </p:grpSpPr>
          <p:sp>
            <p:nvSpPr>
              <p:cNvPr id="8334" name="Freeform 142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5" name="Freeform 143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6" name="Freeform 144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7" name="Freeform 145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8" name="Freeform 146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9" name="Freeform 147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0" name="Freeform 148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1" name="Freeform 149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2" name="Freeform 150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3" name="Freeform 151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4" name="Freeform 152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5" name="Freeform 153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6" name="Freeform 154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7" name="Freeform 155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8" name="Freeform 156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9" name="Freeform 157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0" name="Freeform 158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1" name="Freeform 159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2" name="Freeform 160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3" name="Freeform 161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354" name="Group 162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355" name="Freeform 163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6" name="Freeform 164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7" name="Freeform 165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8" name="Freeform 166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59" name="Freeform 167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60" name="Freeform 168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61" name="Freeform 169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2" name="Freeform 170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3" name="Freeform 171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4" name="Freeform 172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5" name="Freeform 173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66" name="Group 174"/>
            <p:cNvGrpSpPr>
              <a:grpSpLocks/>
            </p:cNvGrpSpPr>
            <p:nvPr/>
          </p:nvGrpSpPr>
          <p:grpSpPr bwMode="auto">
            <a:xfrm rot="8579036">
              <a:off x="3888" y="2064"/>
              <a:ext cx="576" cy="508"/>
              <a:chOff x="6325" y="12300"/>
              <a:chExt cx="2700" cy="2356"/>
            </a:xfrm>
          </p:grpSpPr>
          <p:sp>
            <p:nvSpPr>
              <p:cNvPr id="8367" name="Freeform 175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8" name="Freeform 176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69" name="Freeform 177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0" name="Freeform 178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1" name="Freeform 179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2" name="Freeform 180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3" name="Freeform 181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4" name="Freeform 182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5" name="Freeform 183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6" name="Freeform 184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7" name="Freeform 185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8" name="Freeform 186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79" name="Freeform 187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0" name="Freeform 188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1" name="Freeform 189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2" name="Freeform 190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3" name="Freeform 191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4" name="Freeform 192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5" name="Freeform 193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86" name="Freeform 194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387" name="Group 195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388" name="Freeform 196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89" name="Freeform 197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0" name="Freeform 198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1" name="Freeform 199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2" name="Freeform 200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93" name="Freeform 201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94" name="Freeform 202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5" name="Freeform 203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6" name="Freeform 204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" name="Freeform 205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" name="Freeform 206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399" name="Group 207"/>
            <p:cNvGrpSpPr>
              <a:grpSpLocks/>
            </p:cNvGrpSpPr>
            <p:nvPr/>
          </p:nvGrpSpPr>
          <p:grpSpPr bwMode="auto">
            <a:xfrm rot="-2924322">
              <a:off x="3662" y="1522"/>
              <a:ext cx="576" cy="508"/>
              <a:chOff x="6325" y="12300"/>
              <a:chExt cx="2700" cy="2356"/>
            </a:xfrm>
          </p:grpSpPr>
          <p:sp>
            <p:nvSpPr>
              <p:cNvPr id="8400" name="Freeform 208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1" name="Freeform 209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2" name="Freeform 210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3" name="Freeform 211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4" name="Freeform 212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5" name="Freeform 213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6" name="Freeform 214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7" name="Freeform 215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8" name="Freeform 216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9" name="Freeform 217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0" name="Freeform 218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1" name="Freeform 219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2" name="Freeform 220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3" name="Freeform 221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4" name="Freeform 222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5" name="Freeform 223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6" name="Freeform 224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7" name="Freeform 225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8" name="Freeform 226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19" name="Freeform 227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420" name="Group 228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421" name="Freeform 229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22" name="Freeform 230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23" name="Freeform 231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24" name="Freeform 232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25" name="Freeform 233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26" name="Freeform 234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427" name="Freeform 235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8" name="Freeform 236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29" name="Freeform 237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0" name="Freeform 238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1" name="Freeform 239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32" name="Group 240"/>
            <p:cNvGrpSpPr>
              <a:grpSpLocks/>
            </p:cNvGrpSpPr>
            <p:nvPr/>
          </p:nvGrpSpPr>
          <p:grpSpPr bwMode="auto">
            <a:xfrm rot="-5881232">
              <a:off x="3422" y="946"/>
              <a:ext cx="576" cy="508"/>
              <a:chOff x="6325" y="12300"/>
              <a:chExt cx="2700" cy="2356"/>
            </a:xfrm>
          </p:grpSpPr>
          <p:sp>
            <p:nvSpPr>
              <p:cNvPr id="8433" name="Freeform 241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4" name="Freeform 242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5" name="Freeform 243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6" name="Freeform 244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7" name="Freeform 245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8" name="Freeform 246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39" name="Freeform 247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0" name="Freeform 248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1" name="Freeform 249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2" name="Freeform 250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3" name="Freeform 251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4" name="Freeform 252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5" name="Freeform 253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6" name="Freeform 254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7" name="Freeform 255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8" name="Freeform 256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49" name="Freeform 257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0" name="Freeform 258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1" name="Freeform 259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52" name="Freeform 260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453" name="Group 261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454" name="Freeform 262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55" name="Freeform 263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56" name="Freeform 264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57" name="Freeform 265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58" name="Freeform 266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59" name="Freeform 267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460" name="Freeform 268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1" name="Freeform 269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2" name="Freeform 270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3" name="Freeform 271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4" name="Freeform 272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65" name="Group 273"/>
            <p:cNvGrpSpPr>
              <a:grpSpLocks/>
            </p:cNvGrpSpPr>
            <p:nvPr/>
          </p:nvGrpSpPr>
          <p:grpSpPr bwMode="auto">
            <a:xfrm rot="2384467">
              <a:off x="4464" y="2016"/>
              <a:ext cx="576" cy="508"/>
              <a:chOff x="6325" y="12300"/>
              <a:chExt cx="2700" cy="2356"/>
            </a:xfrm>
          </p:grpSpPr>
          <p:sp>
            <p:nvSpPr>
              <p:cNvPr id="8466" name="Freeform 274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7" name="Freeform 275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8" name="Freeform 276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69" name="Freeform 277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0" name="Freeform 278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1" name="Freeform 279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2" name="Freeform 280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3" name="Freeform 281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4" name="Freeform 282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5" name="Freeform 283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6" name="Freeform 284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7" name="Freeform 285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8" name="Freeform 286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79" name="Freeform 287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0" name="Freeform 288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1" name="Freeform 289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2" name="Freeform 290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3" name="Freeform 291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4" name="Freeform 292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85" name="Freeform 293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486" name="Group 294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487" name="Freeform 295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88" name="Freeform 296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89" name="Freeform 297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0" name="Freeform 298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1" name="Freeform 299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492" name="Freeform 300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493" name="Freeform 301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4" name="Freeform 302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5" name="Freeform 303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6" name="Freeform 304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7" name="Freeform 305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498" name="Group 306"/>
            <p:cNvGrpSpPr>
              <a:grpSpLocks/>
            </p:cNvGrpSpPr>
            <p:nvPr/>
          </p:nvGrpSpPr>
          <p:grpSpPr bwMode="auto">
            <a:xfrm rot="-1485807">
              <a:off x="4848" y="1536"/>
              <a:ext cx="576" cy="508"/>
              <a:chOff x="6325" y="12300"/>
              <a:chExt cx="2700" cy="2356"/>
            </a:xfrm>
          </p:grpSpPr>
          <p:sp>
            <p:nvSpPr>
              <p:cNvPr id="8499" name="Freeform 307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" name="Freeform 308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" name="Freeform 309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" name="Freeform 310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3" name="Freeform 311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4" name="Freeform 312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5" name="Freeform 313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" name="Freeform 314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7" name="Freeform 315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8" name="Freeform 316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9" name="Freeform 317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0" name="Freeform 318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" name="Freeform 319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2" name="Freeform 320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3" name="Freeform 321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4" name="Freeform 322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5" name="Freeform 323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6" name="Freeform 324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7" name="Freeform 325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8" name="Freeform 326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519" name="Group 327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520" name="Freeform 328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1" name="Freeform 329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2" name="Freeform 330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3" name="Freeform 331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4" name="Freeform 332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25" name="Freeform 333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26" name="Freeform 334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27" name="Freeform 335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28" name="Freeform 336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29" name="Freeform 337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0" name="Freeform 338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31" name="Group 339"/>
            <p:cNvGrpSpPr>
              <a:grpSpLocks/>
            </p:cNvGrpSpPr>
            <p:nvPr/>
          </p:nvGrpSpPr>
          <p:grpSpPr bwMode="auto">
            <a:xfrm rot="1762076">
              <a:off x="4272" y="1440"/>
              <a:ext cx="576" cy="508"/>
              <a:chOff x="6325" y="12300"/>
              <a:chExt cx="2700" cy="2356"/>
            </a:xfrm>
          </p:grpSpPr>
          <p:sp>
            <p:nvSpPr>
              <p:cNvPr id="8532" name="Freeform 340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3" name="Freeform 341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4" name="Freeform 342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5" name="Freeform 343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6" name="Freeform 344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7" name="Freeform 345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8" name="Freeform 346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39" name="Freeform 347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0" name="Freeform 348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1" name="Freeform 349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2" name="Freeform 350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3" name="Freeform 351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4" name="Freeform 352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5" name="Freeform 353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6" name="Freeform 354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7" name="Freeform 355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8" name="Freeform 356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49" name="Freeform 357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50" name="Freeform 358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51" name="Freeform 359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552" name="Group 360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553" name="Freeform 361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4" name="Freeform 362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5" name="Freeform 363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6" name="Freeform 364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7" name="Freeform 365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58" name="Freeform 366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59" name="Freeform 367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0" name="Freeform 368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1" name="Freeform 369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2" name="Freeform 370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3" name="Freeform 371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64" name="Group 372"/>
            <p:cNvGrpSpPr>
              <a:grpSpLocks/>
            </p:cNvGrpSpPr>
            <p:nvPr/>
          </p:nvGrpSpPr>
          <p:grpSpPr bwMode="auto">
            <a:xfrm rot="-2166553">
              <a:off x="3984" y="960"/>
              <a:ext cx="576" cy="508"/>
              <a:chOff x="6325" y="12300"/>
              <a:chExt cx="2700" cy="2356"/>
            </a:xfrm>
          </p:grpSpPr>
          <p:sp>
            <p:nvSpPr>
              <p:cNvPr id="8565" name="Freeform 373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6" name="Freeform 374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7" name="Freeform 375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8" name="Freeform 376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69" name="Freeform 377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0" name="Freeform 378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1" name="Freeform 379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2" name="Freeform 380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3" name="Freeform 381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4" name="Freeform 382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5" name="Freeform 383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6" name="Freeform 384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7" name="Freeform 385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8" name="Freeform 386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79" name="Freeform 387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0" name="Freeform 388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1" name="Freeform 389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2" name="Freeform 390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3" name="Freeform 391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84" name="Freeform 392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585" name="Group 393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586" name="Freeform 394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87" name="Freeform 395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88" name="Freeform 396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89" name="Freeform 397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90" name="Freeform 398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91" name="Freeform 399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92" name="Freeform 400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3" name="Freeform 401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4" name="Freeform 402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5" name="Freeform 403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6" name="Freeform 404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97" name="Group 405"/>
            <p:cNvGrpSpPr>
              <a:grpSpLocks/>
            </p:cNvGrpSpPr>
            <p:nvPr/>
          </p:nvGrpSpPr>
          <p:grpSpPr bwMode="auto">
            <a:xfrm rot="4074522">
              <a:off x="4622" y="946"/>
              <a:ext cx="576" cy="508"/>
              <a:chOff x="6325" y="12300"/>
              <a:chExt cx="2700" cy="2356"/>
            </a:xfrm>
          </p:grpSpPr>
          <p:sp>
            <p:nvSpPr>
              <p:cNvPr id="8598" name="Freeform 406"/>
              <p:cNvSpPr>
                <a:spLocks noChangeAspect="1"/>
              </p:cNvSpPr>
              <p:nvPr/>
            </p:nvSpPr>
            <p:spPr bwMode="auto">
              <a:xfrm>
                <a:off x="6325" y="12300"/>
                <a:ext cx="2700" cy="2356"/>
              </a:xfrm>
              <a:custGeom>
                <a:avLst/>
                <a:gdLst/>
                <a:ahLst/>
                <a:cxnLst>
                  <a:cxn ang="0">
                    <a:pos x="960" y="80"/>
                  </a:cxn>
                  <a:cxn ang="0">
                    <a:pos x="816" y="128"/>
                  </a:cxn>
                  <a:cxn ang="0">
                    <a:pos x="656" y="208"/>
                  </a:cxn>
                  <a:cxn ang="0">
                    <a:pos x="480" y="304"/>
                  </a:cxn>
                  <a:cxn ang="0">
                    <a:pos x="320" y="448"/>
                  </a:cxn>
                  <a:cxn ang="0">
                    <a:pos x="176" y="592"/>
                  </a:cxn>
                  <a:cxn ang="0">
                    <a:pos x="80" y="736"/>
                  </a:cxn>
                  <a:cxn ang="0">
                    <a:pos x="16" y="912"/>
                  </a:cxn>
                  <a:cxn ang="0">
                    <a:pos x="0" y="1072"/>
                  </a:cxn>
                  <a:cxn ang="0">
                    <a:pos x="16" y="1248"/>
                  </a:cxn>
                  <a:cxn ang="0">
                    <a:pos x="48" y="1392"/>
                  </a:cxn>
                  <a:cxn ang="0">
                    <a:pos x="128" y="1552"/>
                  </a:cxn>
                  <a:cxn ang="0">
                    <a:pos x="240" y="1664"/>
                  </a:cxn>
                  <a:cxn ang="0">
                    <a:pos x="384" y="1760"/>
                  </a:cxn>
                  <a:cxn ang="0">
                    <a:pos x="544" y="1856"/>
                  </a:cxn>
                  <a:cxn ang="0">
                    <a:pos x="704" y="1920"/>
                  </a:cxn>
                  <a:cxn ang="0">
                    <a:pos x="880" y="1952"/>
                  </a:cxn>
                  <a:cxn ang="0">
                    <a:pos x="1056" y="1968"/>
                  </a:cxn>
                  <a:cxn ang="0">
                    <a:pos x="1200" y="1968"/>
                  </a:cxn>
                  <a:cxn ang="0">
                    <a:pos x="1328" y="1968"/>
                  </a:cxn>
                  <a:cxn ang="0">
                    <a:pos x="1440" y="1968"/>
                  </a:cxn>
                  <a:cxn ang="0">
                    <a:pos x="1568" y="1936"/>
                  </a:cxn>
                  <a:cxn ang="0">
                    <a:pos x="1696" y="1888"/>
                  </a:cxn>
                  <a:cxn ang="0">
                    <a:pos x="1824" y="1840"/>
                  </a:cxn>
                  <a:cxn ang="0">
                    <a:pos x="1920" y="1776"/>
                  </a:cxn>
                  <a:cxn ang="0">
                    <a:pos x="2016" y="1696"/>
                  </a:cxn>
                  <a:cxn ang="0">
                    <a:pos x="2112" y="1584"/>
                  </a:cxn>
                  <a:cxn ang="0">
                    <a:pos x="2176" y="1456"/>
                  </a:cxn>
                  <a:cxn ang="0">
                    <a:pos x="2240" y="1344"/>
                  </a:cxn>
                  <a:cxn ang="0">
                    <a:pos x="2256" y="1248"/>
                  </a:cxn>
                  <a:cxn ang="0">
                    <a:pos x="2256" y="1152"/>
                  </a:cxn>
                  <a:cxn ang="0">
                    <a:pos x="2240" y="1040"/>
                  </a:cxn>
                  <a:cxn ang="0">
                    <a:pos x="2224" y="944"/>
                  </a:cxn>
                  <a:cxn ang="0">
                    <a:pos x="2208" y="864"/>
                  </a:cxn>
                  <a:cxn ang="0">
                    <a:pos x="2192" y="784"/>
                  </a:cxn>
                  <a:cxn ang="0">
                    <a:pos x="2160" y="688"/>
                  </a:cxn>
                  <a:cxn ang="0">
                    <a:pos x="2128" y="592"/>
                  </a:cxn>
                  <a:cxn ang="0">
                    <a:pos x="2096" y="496"/>
                  </a:cxn>
                  <a:cxn ang="0">
                    <a:pos x="2064" y="416"/>
                  </a:cxn>
                  <a:cxn ang="0">
                    <a:pos x="2016" y="336"/>
                  </a:cxn>
                  <a:cxn ang="0">
                    <a:pos x="1936" y="240"/>
                  </a:cxn>
                  <a:cxn ang="0">
                    <a:pos x="1872" y="160"/>
                  </a:cxn>
                  <a:cxn ang="0">
                    <a:pos x="1808" y="112"/>
                  </a:cxn>
                  <a:cxn ang="0">
                    <a:pos x="1728" y="64"/>
                  </a:cxn>
                  <a:cxn ang="0">
                    <a:pos x="1648" y="32"/>
                  </a:cxn>
                  <a:cxn ang="0">
                    <a:pos x="1568" y="16"/>
                  </a:cxn>
                  <a:cxn ang="0">
                    <a:pos x="1488" y="16"/>
                  </a:cxn>
                  <a:cxn ang="0">
                    <a:pos x="1408" y="16"/>
                  </a:cxn>
                  <a:cxn ang="0">
                    <a:pos x="1344" y="0"/>
                  </a:cxn>
                  <a:cxn ang="0">
                    <a:pos x="1280" y="16"/>
                  </a:cxn>
                  <a:cxn ang="0">
                    <a:pos x="1200" y="32"/>
                  </a:cxn>
                  <a:cxn ang="0">
                    <a:pos x="1120" y="48"/>
                  </a:cxn>
                  <a:cxn ang="0">
                    <a:pos x="1072" y="48"/>
                  </a:cxn>
                  <a:cxn ang="0">
                    <a:pos x="1008" y="48"/>
                  </a:cxn>
                </a:cxnLst>
                <a:rect l="0" t="0" r="r" b="b"/>
                <a:pathLst>
                  <a:path w="2257" h="1969">
                    <a:moveTo>
                      <a:pt x="1024" y="48"/>
                    </a:moveTo>
                    <a:lnTo>
                      <a:pt x="1008" y="48"/>
                    </a:lnTo>
                    <a:lnTo>
                      <a:pt x="992" y="64"/>
                    </a:lnTo>
                    <a:lnTo>
                      <a:pt x="976" y="64"/>
                    </a:lnTo>
                    <a:lnTo>
                      <a:pt x="960" y="80"/>
                    </a:lnTo>
                    <a:lnTo>
                      <a:pt x="928" y="80"/>
                    </a:lnTo>
                    <a:lnTo>
                      <a:pt x="896" y="96"/>
                    </a:lnTo>
                    <a:lnTo>
                      <a:pt x="880" y="96"/>
                    </a:lnTo>
                    <a:lnTo>
                      <a:pt x="848" y="112"/>
                    </a:lnTo>
                    <a:lnTo>
                      <a:pt x="816" y="128"/>
                    </a:lnTo>
                    <a:lnTo>
                      <a:pt x="784" y="144"/>
                    </a:lnTo>
                    <a:lnTo>
                      <a:pt x="752" y="144"/>
                    </a:lnTo>
                    <a:lnTo>
                      <a:pt x="720" y="160"/>
                    </a:lnTo>
                    <a:lnTo>
                      <a:pt x="688" y="192"/>
                    </a:lnTo>
                    <a:lnTo>
                      <a:pt x="656" y="208"/>
                    </a:lnTo>
                    <a:lnTo>
                      <a:pt x="624" y="224"/>
                    </a:lnTo>
                    <a:lnTo>
                      <a:pt x="576" y="240"/>
                    </a:lnTo>
                    <a:lnTo>
                      <a:pt x="544" y="256"/>
                    </a:lnTo>
                    <a:lnTo>
                      <a:pt x="512" y="288"/>
                    </a:lnTo>
                    <a:lnTo>
                      <a:pt x="480" y="304"/>
                    </a:lnTo>
                    <a:lnTo>
                      <a:pt x="448" y="336"/>
                    </a:lnTo>
                    <a:lnTo>
                      <a:pt x="416" y="352"/>
                    </a:lnTo>
                    <a:lnTo>
                      <a:pt x="384" y="384"/>
                    </a:lnTo>
                    <a:lnTo>
                      <a:pt x="352" y="416"/>
                    </a:lnTo>
                    <a:lnTo>
                      <a:pt x="320" y="448"/>
                    </a:lnTo>
                    <a:lnTo>
                      <a:pt x="288" y="464"/>
                    </a:lnTo>
                    <a:lnTo>
                      <a:pt x="272" y="496"/>
                    </a:lnTo>
                    <a:lnTo>
                      <a:pt x="240" y="528"/>
                    </a:lnTo>
                    <a:lnTo>
                      <a:pt x="208" y="560"/>
                    </a:lnTo>
                    <a:lnTo>
                      <a:pt x="176" y="592"/>
                    </a:lnTo>
                    <a:lnTo>
                      <a:pt x="160" y="624"/>
                    </a:lnTo>
                    <a:lnTo>
                      <a:pt x="128" y="656"/>
                    </a:lnTo>
                    <a:lnTo>
                      <a:pt x="112" y="688"/>
                    </a:lnTo>
                    <a:lnTo>
                      <a:pt x="96" y="720"/>
                    </a:lnTo>
                    <a:lnTo>
                      <a:pt x="80" y="736"/>
                    </a:lnTo>
                    <a:lnTo>
                      <a:pt x="64" y="768"/>
                    </a:lnTo>
                    <a:lnTo>
                      <a:pt x="48" y="800"/>
                    </a:lnTo>
                    <a:lnTo>
                      <a:pt x="32" y="832"/>
                    </a:lnTo>
                    <a:lnTo>
                      <a:pt x="32" y="864"/>
                    </a:lnTo>
                    <a:lnTo>
                      <a:pt x="16" y="912"/>
                    </a:lnTo>
                    <a:lnTo>
                      <a:pt x="16" y="944"/>
                    </a:lnTo>
                    <a:lnTo>
                      <a:pt x="16" y="976"/>
                    </a:lnTo>
                    <a:lnTo>
                      <a:pt x="0" y="1008"/>
                    </a:lnTo>
                    <a:lnTo>
                      <a:pt x="0" y="1040"/>
                    </a:lnTo>
                    <a:lnTo>
                      <a:pt x="0" y="1072"/>
                    </a:lnTo>
                    <a:lnTo>
                      <a:pt x="0" y="1104"/>
                    </a:lnTo>
                    <a:lnTo>
                      <a:pt x="0" y="1152"/>
                    </a:lnTo>
                    <a:lnTo>
                      <a:pt x="0" y="1184"/>
                    </a:lnTo>
                    <a:lnTo>
                      <a:pt x="0" y="1216"/>
                    </a:lnTo>
                    <a:lnTo>
                      <a:pt x="16" y="1248"/>
                    </a:lnTo>
                    <a:lnTo>
                      <a:pt x="16" y="1280"/>
                    </a:lnTo>
                    <a:lnTo>
                      <a:pt x="16" y="1312"/>
                    </a:lnTo>
                    <a:lnTo>
                      <a:pt x="32" y="1344"/>
                    </a:lnTo>
                    <a:lnTo>
                      <a:pt x="32" y="1376"/>
                    </a:lnTo>
                    <a:lnTo>
                      <a:pt x="48" y="1392"/>
                    </a:lnTo>
                    <a:lnTo>
                      <a:pt x="48" y="1424"/>
                    </a:lnTo>
                    <a:lnTo>
                      <a:pt x="64" y="1456"/>
                    </a:lnTo>
                    <a:lnTo>
                      <a:pt x="80" y="1488"/>
                    </a:lnTo>
                    <a:lnTo>
                      <a:pt x="96" y="1520"/>
                    </a:lnTo>
                    <a:lnTo>
                      <a:pt x="128" y="1552"/>
                    </a:lnTo>
                    <a:lnTo>
                      <a:pt x="144" y="1568"/>
                    </a:lnTo>
                    <a:lnTo>
                      <a:pt x="176" y="1600"/>
                    </a:lnTo>
                    <a:lnTo>
                      <a:pt x="192" y="1616"/>
                    </a:lnTo>
                    <a:lnTo>
                      <a:pt x="224" y="1648"/>
                    </a:lnTo>
                    <a:lnTo>
                      <a:pt x="240" y="1664"/>
                    </a:lnTo>
                    <a:lnTo>
                      <a:pt x="272" y="1680"/>
                    </a:lnTo>
                    <a:lnTo>
                      <a:pt x="304" y="1712"/>
                    </a:lnTo>
                    <a:lnTo>
                      <a:pt x="320" y="1728"/>
                    </a:lnTo>
                    <a:lnTo>
                      <a:pt x="352" y="1744"/>
                    </a:lnTo>
                    <a:lnTo>
                      <a:pt x="384" y="1760"/>
                    </a:lnTo>
                    <a:lnTo>
                      <a:pt x="416" y="1776"/>
                    </a:lnTo>
                    <a:lnTo>
                      <a:pt x="448" y="1792"/>
                    </a:lnTo>
                    <a:lnTo>
                      <a:pt x="480" y="1808"/>
                    </a:lnTo>
                    <a:lnTo>
                      <a:pt x="512" y="1840"/>
                    </a:lnTo>
                    <a:lnTo>
                      <a:pt x="544" y="1856"/>
                    </a:lnTo>
                    <a:lnTo>
                      <a:pt x="576" y="1872"/>
                    </a:lnTo>
                    <a:lnTo>
                      <a:pt x="608" y="1888"/>
                    </a:lnTo>
                    <a:lnTo>
                      <a:pt x="640" y="1888"/>
                    </a:lnTo>
                    <a:lnTo>
                      <a:pt x="672" y="1904"/>
                    </a:lnTo>
                    <a:lnTo>
                      <a:pt x="704" y="1920"/>
                    </a:lnTo>
                    <a:lnTo>
                      <a:pt x="752" y="1920"/>
                    </a:lnTo>
                    <a:lnTo>
                      <a:pt x="784" y="1936"/>
                    </a:lnTo>
                    <a:lnTo>
                      <a:pt x="816" y="1936"/>
                    </a:lnTo>
                    <a:lnTo>
                      <a:pt x="848" y="1952"/>
                    </a:lnTo>
                    <a:lnTo>
                      <a:pt x="880" y="1952"/>
                    </a:lnTo>
                    <a:lnTo>
                      <a:pt x="928" y="1952"/>
                    </a:lnTo>
                    <a:lnTo>
                      <a:pt x="960" y="1952"/>
                    </a:lnTo>
                    <a:lnTo>
                      <a:pt x="992" y="1968"/>
                    </a:lnTo>
                    <a:lnTo>
                      <a:pt x="1024" y="1968"/>
                    </a:lnTo>
                    <a:lnTo>
                      <a:pt x="1056" y="1968"/>
                    </a:lnTo>
                    <a:lnTo>
                      <a:pt x="1088" y="1968"/>
                    </a:lnTo>
                    <a:lnTo>
                      <a:pt x="1104" y="1968"/>
                    </a:lnTo>
                    <a:lnTo>
                      <a:pt x="1136" y="1968"/>
                    </a:lnTo>
                    <a:lnTo>
                      <a:pt x="1168" y="1968"/>
                    </a:lnTo>
                    <a:lnTo>
                      <a:pt x="1200" y="1968"/>
                    </a:lnTo>
                    <a:lnTo>
                      <a:pt x="1232" y="1968"/>
                    </a:lnTo>
                    <a:lnTo>
                      <a:pt x="1248" y="1968"/>
                    </a:lnTo>
                    <a:lnTo>
                      <a:pt x="1280" y="1968"/>
                    </a:lnTo>
                    <a:lnTo>
                      <a:pt x="1296" y="1968"/>
                    </a:lnTo>
                    <a:lnTo>
                      <a:pt x="1328" y="1968"/>
                    </a:lnTo>
                    <a:lnTo>
                      <a:pt x="1344" y="1968"/>
                    </a:lnTo>
                    <a:lnTo>
                      <a:pt x="1376" y="1968"/>
                    </a:lnTo>
                    <a:lnTo>
                      <a:pt x="1392" y="1968"/>
                    </a:lnTo>
                    <a:lnTo>
                      <a:pt x="1424" y="1968"/>
                    </a:lnTo>
                    <a:lnTo>
                      <a:pt x="1440" y="1968"/>
                    </a:lnTo>
                    <a:lnTo>
                      <a:pt x="1472" y="1952"/>
                    </a:lnTo>
                    <a:lnTo>
                      <a:pt x="1488" y="1952"/>
                    </a:lnTo>
                    <a:lnTo>
                      <a:pt x="1520" y="1952"/>
                    </a:lnTo>
                    <a:lnTo>
                      <a:pt x="1536" y="1936"/>
                    </a:lnTo>
                    <a:lnTo>
                      <a:pt x="1568" y="1936"/>
                    </a:lnTo>
                    <a:lnTo>
                      <a:pt x="1584" y="1920"/>
                    </a:lnTo>
                    <a:lnTo>
                      <a:pt x="1616" y="1920"/>
                    </a:lnTo>
                    <a:lnTo>
                      <a:pt x="1632" y="1904"/>
                    </a:lnTo>
                    <a:lnTo>
                      <a:pt x="1664" y="1904"/>
                    </a:lnTo>
                    <a:lnTo>
                      <a:pt x="1696" y="1888"/>
                    </a:lnTo>
                    <a:lnTo>
                      <a:pt x="1712" y="1888"/>
                    </a:lnTo>
                    <a:lnTo>
                      <a:pt x="1744" y="1872"/>
                    </a:lnTo>
                    <a:lnTo>
                      <a:pt x="1776" y="1856"/>
                    </a:lnTo>
                    <a:lnTo>
                      <a:pt x="1792" y="1856"/>
                    </a:lnTo>
                    <a:lnTo>
                      <a:pt x="1824" y="1840"/>
                    </a:lnTo>
                    <a:lnTo>
                      <a:pt x="1840" y="1824"/>
                    </a:lnTo>
                    <a:lnTo>
                      <a:pt x="1856" y="1824"/>
                    </a:lnTo>
                    <a:lnTo>
                      <a:pt x="1888" y="1808"/>
                    </a:lnTo>
                    <a:lnTo>
                      <a:pt x="1904" y="1792"/>
                    </a:lnTo>
                    <a:lnTo>
                      <a:pt x="1920" y="1776"/>
                    </a:lnTo>
                    <a:lnTo>
                      <a:pt x="1936" y="1760"/>
                    </a:lnTo>
                    <a:lnTo>
                      <a:pt x="1968" y="1760"/>
                    </a:lnTo>
                    <a:lnTo>
                      <a:pt x="1984" y="1744"/>
                    </a:lnTo>
                    <a:lnTo>
                      <a:pt x="2000" y="1728"/>
                    </a:lnTo>
                    <a:lnTo>
                      <a:pt x="2016" y="1696"/>
                    </a:lnTo>
                    <a:lnTo>
                      <a:pt x="2032" y="1680"/>
                    </a:lnTo>
                    <a:lnTo>
                      <a:pt x="2048" y="1664"/>
                    </a:lnTo>
                    <a:lnTo>
                      <a:pt x="2080" y="1632"/>
                    </a:lnTo>
                    <a:lnTo>
                      <a:pt x="2096" y="1616"/>
                    </a:lnTo>
                    <a:lnTo>
                      <a:pt x="2112" y="1584"/>
                    </a:lnTo>
                    <a:lnTo>
                      <a:pt x="2128" y="1568"/>
                    </a:lnTo>
                    <a:lnTo>
                      <a:pt x="2144" y="1536"/>
                    </a:lnTo>
                    <a:lnTo>
                      <a:pt x="2160" y="1504"/>
                    </a:lnTo>
                    <a:lnTo>
                      <a:pt x="2160" y="1488"/>
                    </a:lnTo>
                    <a:lnTo>
                      <a:pt x="2176" y="1456"/>
                    </a:lnTo>
                    <a:lnTo>
                      <a:pt x="2192" y="1440"/>
                    </a:lnTo>
                    <a:lnTo>
                      <a:pt x="2208" y="1408"/>
                    </a:lnTo>
                    <a:lnTo>
                      <a:pt x="2224" y="1392"/>
                    </a:lnTo>
                    <a:lnTo>
                      <a:pt x="2224" y="1360"/>
                    </a:lnTo>
                    <a:lnTo>
                      <a:pt x="2240" y="1344"/>
                    </a:lnTo>
                    <a:lnTo>
                      <a:pt x="2240" y="1328"/>
                    </a:lnTo>
                    <a:lnTo>
                      <a:pt x="2256" y="1312"/>
                    </a:lnTo>
                    <a:lnTo>
                      <a:pt x="2256" y="1296"/>
                    </a:lnTo>
                    <a:lnTo>
                      <a:pt x="2256" y="1264"/>
                    </a:lnTo>
                    <a:lnTo>
                      <a:pt x="2256" y="1248"/>
                    </a:lnTo>
                    <a:lnTo>
                      <a:pt x="2256" y="1232"/>
                    </a:lnTo>
                    <a:lnTo>
                      <a:pt x="2256" y="1200"/>
                    </a:lnTo>
                    <a:lnTo>
                      <a:pt x="2256" y="1184"/>
                    </a:lnTo>
                    <a:lnTo>
                      <a:pt x="2256" y="1168"/>
                    </a:lnTo>
                    <a:lnTo>
                      <a:pt x="2256" y="1152"/>
                    </a:lnTo>
                    <a:lnTo>
                      <a:pt x="2240" y="1120"/>
                    </a:lnTo>
                    <a:lnTo>
                      <a:pt x="2240" y="1104"/>
                    </a:lnTo>
                    <a:lnTo>
                      <a:pt x="2240" y="1088"/>
                    </a:lnTo>
                    <a:lnTo>
                      <a:pt x="2240" y="1056"/>
                    </a:lnTo>
                    <a:lnTo>
                      <a:pt x="2240" y="1040"/>
                    </a:lnTo>
                    <a:lnTo>
                      <a:pt x="2240" y="1024"/>
                    </a:lnTo>
                    <a:lnTo>
                      <a:pt x="2224" y="992"/>
                    </a:lnTo>
                    <a:lnTo>
                      <a:pt x="2224" y="976"/>
                    </a:lnTo>
                    <a:lnTo>
                      <a:pt x="2224" y="960"/>
                    </a:lnTo>
                    <a:lnTo>
                      <a:pt x="2224" y="944"/>
                    </a:lnTo>
                    <a:lnTo>
                      <a:pt x="2208" y="928"/>
                    </a:lnTo>
                    <a:lnTo>
                      <a:pt x="2208" y="912"/>
                    </a:lnTo>
                    <a:lnTo>
                      <a:pt x="2208" y="896"/>
                    </a:lnTo>
                    <a:lnTo>
                      <a:pt x="2208" y="880"/>
                    </a:lnTo>
                    <a:lnTo>
                      <a:pt x="2208" y="864"/>
                    </a:lnTo>
                    <a:lnTo>
                      <a:pt x="2192" y="848"/>
                    </a:lnTo>
                    <a:lnTo>
                      <a:pt x="2192" y="832"/>
                    </a:lnTo>
                    <a:lnTo>
                      <a:pt x="2192" y="816"/>
                    </a:lnTo>
                    <a:lnTo>
                      <a:pt x="2192" y="800"/>
                    </a:lnTo>
                    <a:lnTo>
                      <a:pt x="2192" y="784"/>
                    </a:lnTo>
                    <a:lnTo>
                      <a:pt x="2176" y="768"/>
                    </a:lnTo>
                    <a:lnTo>
                      <a:pt x="2176" y="752"/>
                    </a:lnTo>
                    <a:lnTo>
                      <a:pt x="2176" y="720"/>
                    </a:lnTo>
                    <a:lnTo>
                      <a:pt x="2160" y="704"/>
                    </a:lnTo>
                    <a:lnTo>
                      <a:pt x="2160" y="688"/>
                    </a:lnTo>
                    <a:lnTo>
                      <a:pt x="2160" y="672"/>
                    </a:lnTo>
                    <a:lnTo>
                      <a:pt x="2160" y="656"/>
                    </a:lnTo>
                    <a:lnTo>
                      <a:pt x="2144" y="624"/>
                    </a:lnTo>
                    <a:lnTo>
                      <a:pt x="2144" y="608"/>
                    </a:lnTo>
                    <a:lnTo>
                      <a:pt x="2128" y="592"/>
                    </a:lnTo>
                    <a:lnTo>
                      <a:pt x="2128" y="560"/>
                    </a:lnTo>
                    <a:lnTo>
                      <a:pt x="2112" y="544"/>
                    </a:lnTo>
                    <a:lnTo>
                      <a:pt x="2112" y="528"/>
                    </a:lnTo>
                    <a:lnTo>
                      <a:pt x="2096" y="512"/>
                    </a:lnTo>
                    <a:lnTo>
                      <a:pt x="2096" y="496"/>
                    </a:lnTo>
                    <a:lnTo>
                      <a:pt x="2080" y="480"/>
                    </a:lnTo>
                    <a:lnTo>
                      <a:pt x="2080" y="464"/>
                    </a:lnTo>
                    <a:lnTo>
                      <a:pt x="2080" y="448"/>
                    </a:lnTo>
                    <a:lnTo>
                      <a:pt x="2064" y="432"/>
                    </a:lnTo>
                    <a:lnTo>
                      <a:pt x="2064" y="416"/>
                    </a:lnTo>
                    <a:lnTo>
                      <a:pt x="2064" y="400"/>
                    </a:lnTo>
                    <a:lnTo>
                      <a:pt x="2048" y="384"/>
                    </a:lnTo>
                    <a:lnTo>
                      <a:pt x="2032" y="368"/>
                    </a:lnTo>
                    <a:lnTo>
                      <a:pt x="2032" y="352"/>
                    </a:lnTo>
                    <a:lnTo>
                      <a:pt x="2016" y="336"/>
                    </a:lnTo>
                    <a:lnTo>
                      <a:pt x="2000" y="304"/>
                    </a:lnTo>
                    <a:lnTo>
                      <a:pt x="1984" y="288"/>
                    </a:lnTo>
                    <a:lnTo>
                      <a:pt x="1968" y="272"/>
                    </a:lnTo>
                    <a:lnTo>
                      <a:pt x="1952" y="256"/>
                    </a:lnTo>
                    <a:lnTo>
                      <a:pt x="1936" y="240"/>
                    </a:lnTo>
                    <a:lnTo>
                      <a:pt x="1936" y="224"/>
                    </a:lnTo>
                    <a:lnTo>
                      <a:pt x="1920" y="208"/>
                    </a:lnTo>
                    <a:lnTo>
                      <a:pt x="1904" y="192"/>
                    </a:lnTo>
                    <a:lnTo>
                      <a:pt x="1888" y="176"/>
                    </a:lnTo>
                    <a:lnTo>
                      <a:pt x="1872" y="160"/>
                    </a:lnTo>
                    <a:lnTo>
                      <a:pt x="1856" y="160"/>
                    </a:lnTo>
                    <a:lnTo>
                      <a:pt x="1856" y="144"/>
                    </a:lnTo>
                    <a:lnTo>
                      <a:pt x="1840" y="128"/>
                    </a:lnTo>
                    <a:lnTo>
                      <a:pt x="1824" y="112"/>
                    </a:lnTo>
                    <a:lnTo>
                      <a:pt x="1808" y="112"/>
                    </a:lnTo>
                    <a:lnTo>
                      <a:pt x="1792" y="96"/>
                    </a:lnTo>
                    <a:lnTo>
                      <a:pt x="1776" y="96"/>
                    </a:lnTo>
                    <a:lnTo>
                      <a:pt x="1760" y="80"/>
                    </a:lnTo>
                    <a:lnTo>
                      <a:pt x="1744" y="80"/>
                    </a:lnTo>
                    <a:lnTo>
                      <a:pt x="1728" y="64"/>
                    </a:lnTo>
                    <a:lnTo>
                      <a:pt x="1712" y="64"/>
                    </a:lnTo>
                    <a:lnTo>
                      <a:pt x="1696" y="48"/>
                    </a:lnTo>
                    <a:lnTo>
                      <a:pt x="1680" y="48"/>
                    </a:lnTo>
                    <a:lnTo>
                      <a:pt x="1664" y="32"/>
                    </a:lnTo>
                    <a:lnTo>
                      <a:pt x="1648" y="32"/>
                    </a:lnTo>
                    <a:lnTo>
                      <a:pt x="1632" y="32"/>
                    </a:lnTo>
                    <a:lnTo>
                      <a:pt x="1616" y="16"/>
                    </a:lnTo>
                    <a:lnTo>
                      <a:pt x="1600" y="16"/>
                    </a:lnTo>
                    <a:lnTo>
                      <a:pt x="1584" y="16"/>
                    </a:lnTo>
                    <a:lnTo>
                      <a:pt x="1568" y="16"/>
                    </a:lnTo>
                    <a:lnTo>
                      <a:pt x="1552" y="16"/>
                    </a:lnTo>
                    <a:lnTo>
                      <a:pt x="1536" y="16"/>
                    </a:lnTo>
                    <a:lnTo>
                      <a:pt x="1520" y="16"/>
                    </a:lnTo>
                    <a:lnTo>
                      <a:pt x="1504" y="16"/>
                    </a:lnTo>
                    <a:lnTo>
                      <a:pt x="1488" y="16"/>
                    </a:lnTo>
                    <a:lnTo>
                      <a:pt x="1472" y="16"/>
                    </a:lnTo>
                    <a:lnTo>
                      <a:pt x="1456" y="16"/>
                    </a:lnTo>
                    <a:lnTo>
                      <a:pt x="1440" y="16"/>
                    </a:lnTo>
                    <a:lnTo>
                      <a:pt x="1424" y="16"/>
                    </a:lnTo>
                    <a:lnTo>
                      <a:pt x="1408" y="16"/>
                    </a:lnTo>
                    <a:lnTo>
                      <a:pt x="1392" y="16"/>
                    </a:lnTo>
                    <a:lnTo>
                      <a:pt x="1376" y="16"/>
                    </a:lnTo>
                    <a:lnTo>
                      <a:pt x="1360" y="16"/>
                    </a:lnTo>
                    <a:lnTo>
                      <a:pt x="1344" y="16"/>
                    </a:lnTo>
                    <a:lnTo>
                      <a:pt x="1344" y="0"/>
                    </a:lnTo>
                    <a:lnTo>
                      <a:pt x="1328" y="0"/>
                    </a:lnTo>
                    <a:lnTo>
                      <a:pt x="1312" y="0"/>
                    </a:lnTo>
                    <a:lnTo>
                      <a:pt x="1312" y="16"/>
                    </a:lnTo>
                    <a:lnTo>
                      <a:pt x="1296" y="16"/>
                    </a:lnTo>
                    <a:lnTo>
                      <a:pt x="1280" y="16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32"/>
                    </a:lnTo>
                    <a:lnTo>
                      <a:pt x="1216" y="32"/>
                    </a:lnTo>
                    <a:lnTo>
                      <a:pt x="1200" y="32"/>
                    </a:lnTo>
                    <a:lnTo>
                      <a:pt x="1184" y="32"/>
                    </a:lnTo>
                    <a:lnTo>
                      <a:pt x="1168" y="32"/>
                    </a:lnTo>
                    <a:lnTo>
                      <a:pt x="1152" y="48"/>
                    </a:lnTo>
                    <a:lnTo>
                      <a:pt x="1136" y="48"/>
                    </a:lnTo>
                    <a:lnTo>
                      <a:pt x="1120" y="48"/>
                    </a:lnTo>
                    <a:lnTo>
                      <a:pt x="1104" y="48"/>
                    </a:lnTo>
                    <a:lnTo>
                      <a:pt x="1104" y="64"/>
                    </a:lnTo>
                    <a:lnTo>
                      <a:pt x="1088" y="64"/>
                    </a:lnTo>
                    <a:lnTo>
                      <a:pt x="1072" y="64"/>
                    </a:lnTo>
                    <a:lnTo>
                      <a:pt x="1072" y="48"/>
                    </a:lnTo>
                    <a:lnTo>
                      <a:pt x="1056" y="48"/>
                    </a:lnTo>
                    <a:lnTo>
                      <a:pt x="1040" y="32"/>
                    </a:lnTo>
                    <a:lnTo>
                      <a:pt x="1040" y="48"/>
                    </a:lnTo>
                    <a:lnTo>
                      <a:pt x="1024" y="48"/>
                    </a:lnTo>
                    <a:lnTo>
                      <a:pt x="1008" y="48"/>
                    </a:lnTo>
                    <a:lnTo>
                      <a:pt x="1008" y="64"/>
                    </a:lnTo>
                    <a:lnTo>
                      <a:pt x="1008" y="48"/>
                    </a:lnTo>
                    <a:lnTo>
                      <a:pt x="992" y="48"/>
                    </a:lnTo>
                  </a:path>
                </a:pathLst>
              </a:custGeom>
              <a:solidFill>
                <a:srgbClr val="FFCC9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99" name="Freeform 407"/>
              <p:cNvSpPr>
                <a:spLocks/>
              </p:cNvSpPr>
              <p:nvPr/>
            </p:nvSpPr>
            <p:spPr bwMode="auto">
              <a:xfrm>
                <a:off x="6868" y="12843"/>
                <a:ext cx="1676" cy="1420"/>
              </a:xfrm>
              <a:custGeom>
                <a:avLst/>
                <a:gdLst/>
                <a:ahLst/>
                <a:cxnLst>
                  <a:cxn ang="0">
                    <a:pos x="560" y="96"/>
                  </a:cxn>
                  <a:cxn ang="0">
                    <a:pos x="464" y="160"/>
                  </a:cxn>
                  <a:cxn ang="0">
                    <a:pos x="384" y="224"/>
                  </a:cxn>
                  <a:cxn ang="0">
                    <a:pos x="320" y="288"/>
                  </a:cxn>
                  <a:cxn ang="0">
                    <a:pos x="272" y="352"/>
                  </a:cxn>
                  <a:cxn ang="0">
                    <a:pos x="192" y="432"/>
                  </a:cxn>
                  <a:cxn ang="0">
                    <a:pos x="128" y="480"/>
                  </a:cxn>
                  <a:cxn ang="0">
                    <a:pos x="80" y="576"/>
                  </a:cxn>
                  <a:cxn ang="0">
                    <a:pos x="32" y="672"/>
                  </a:cxn>
                  <a:cxn ang="0">
                    <a:pos x="0" y="784"/>
                  </a:cxn>
                  <a:cxn ang="0">
                    <a:pos x="0" y="896"/>
                  </a:cxn>
                  <a:cxn ang="0">
                    <a:pos x="0" y="1008"/>
                  </a:cxn>
                  <a:cxn ang="0">
                    <a:pos x="32" y="1104"/>
                  </a:cxn>
                  <a:cxn ang="0">
                    <a:pos x="64" y="1184"/>
                  </a:cxn>
                  <a:cxn ang="0">
                    <a:pos x="128" y="1264"/>
                  </a:cxn>
                  <a:cxn ang="0">
                    <a:pos x="192" y="1328"/>
                  </a:cxn>
                  <a:cxn ang="0">
                    <a:pos x="272" y="1376"/>
                  </a:cxn>
                  <a:cxn ang="0">
                    <a:pos x="352" y="1424"/>
                  </a:cxn>
                  <a:cxn ang="0">
                    <a:pos x="448" y="1488"/>
                  </a:cxn>
                  <a:cxn ang="0">
                    <a:pos x="528" y="1520"/>
                  </a:cxn>
                  <a:cxn ang="0">
                    <a:pos x="624" y="1568"/>
                  </a:cxn>
                  <a:cxn ang="0">
                    <a:pos x="720" y="1584"/>
                  </a:cxn>
                  <a:cxn ang="0">
                    <a:pos x="816" y="1600"/>
                  </a:cxn>
                  <a:cxn ang="0">
                    <a:pos x="928" y="1600"/>
                  </a:cxn>
                  <a:cxn ang="0">
                    <a:pos x="1040" y="1600"/>
                  </a:cxn>
                  <a:cxn ang="0">
                    <a:pos x="1168" y="1600"/>
                  </a:cxn>
                  <a:cxn ang="0">
                    <a:pos x="1280" y="1568"/>
                  </a:cxn>
                  <a:cxn ang="0">
                    <a:pos x="1392" y="1520"/>
                  </a:cxn>
                  <a:cxn ang="0">
                    <a:pos x="1488" y="1488"/>
                  </a:cxn>
                  <a:cxn ang="0">
                    <a:pos x="1568" y="1440"/>
                  </a:cxn>
                  <a:cxn ang="0">
                    <a:pos x="1648" y="1360"/>
                  </a:cxn>
                  <a:cxn ang="0">
                    <a:pos x="1712" y="1280"/>
                  </a:cxn>
                  <a:cxn ang="0">
                    <a:pos x="1776" y="1200"/>
                  </a:cxn>
                  <a:cxn ang="0">
                    <a:pos x="1824" y="1120"/>
                  </a:cxn>
                  <a:cxn ang="0">
                    <a:pos x="1856" y="1040"/>
                  </a:cxn>
                  <a:cxn ang="0">
                    <a:pos x="1856" y="944"/>
                  </a:cxn>
                  <a:cxn ang="0">
                    <a:pos x="1856" y="848"/>
                  </a:cxn>
                  <a:cxn ang="0">
                    <a:pos x="1840" y="768"/>
                  </a:cxn>
                  <a:cxn ang="0">
                    <a:pos x="1824" y="688"/>
                  </a:cxn>
                  <a:cxn ang="0">
                    <a:pos x="1808" y="608"/>
                  </a:cxn>
                  <a:cxn ang="0">
                    <a:pos x="1792" y="512"/>
                  </a:cxn>
                  <a:cxn ang="0">
                    <a:pos x="1760" y="416"/>
                  </a:cxn>
                  <a:cxn ang="0">
                    <a:pos x="1728" y="320"/>
                  </a:cxn>
                  <a:cxn ang="0">
                    <a:pos x="1664" y="240"/>
                  </a:cxn>
                  <a:cxn ang="0">
                    <a:pos x="1616" y="160"/>
                  </a:cxn>
                  <a:cxn ang="0">
                    <a:pos x="1536" y="96"/>
                  </a:cxn>
                  <a:cxn ang="0">
                    <a:pos x="1440" y="64"/>
                  </a:cxn>
                  <a:cxn ang="0">
                    <a:pos x="1360" y="48"/>
                  </a:cxn>
                  <a:cxn ang="0">
                    <a:pos x="1280" y="32"/>
                  </a:cxn>
                  <a:cxn ang="0">
                    <a:pos x="1184" y="16"/>
                  </a:cxn>
                  <a:cxn ang="0">
                    <a:pos x="1088" y="16"/>
                  </a:cxn>
                  <a:cxn ang="0">
                    <a:pos x="992" y="16"/>
                  </a:cxn>
                  <a:cxn ang="0">
                    <a:pos x="912" y="0"/>
                  </a:cxn>
                  <a:cxn ang="0">
                    <a:pos x="832" y="16"/>
                  </a:cxn>
                  <a:cxn ang="0">
                    <a:pos x="752" y="32"/>
                  </a:cxn>
                  <a:cxn ang="0">
                    <a:pos x="672" y="48"/>
                  </a:cxn>
                </a:cxnLst>
                <a:rect l="0" t="0" r="r" b="b"/>
                <a:pathLst>
                  <a:path w="1857" h="1601">
                    <a:moveTo>
                      <a:pt x="640" y="64"/>
                    </a:moveTo>
                    <a:lnTo>
                      <a:pt x="624" y="64"/>
                    </a:lnTo>
                    <a:lnTo>
                      <a:pt x="608" y="64"/>
                    </a:lnTo>
                    <a:lnTo>
                      <a:pt x="592" y="80"/>
                    </a:lnTo>
                    <a:lnTo>
                      <a:pt x="576" y="80"/>
                    </a:lnTo>
                    <a:lnTo>
                      <a:pt x="560" y="96"/>
                    </a:lnTo>
                    <a:lnTo>
                      <a:pt x="544" y="112"/>
                    </a:lnTo>
                    <a:lnTo>
                      <a:pt x="528" y="112"/>
                    </a:lnTo>
                    <a:lnTo>
                      <a:pt x="512" y="128"/>
                    </a:lnTo>
                    <a:lnTo>
                      <a:pt x="496" y="144"/>
                    </a:lnTo>
                    <a:lnTo>
                      <a:pt x="480" y="144"/>
                    </a:lnTo>
                    <a:lnTo>
                      <a:pt x="464" y="160"/>
                    </a:lnTo>
                    <a:lnTo>
                      <a:pt x="464" y="176"/>
                    </a:lnTo>
                    <a:lnTo>
                      <a:pt x="448" y="176"/>
                    </a:lnTo>
                    <a:lnTo>
                      <a:pt x="432" y="192"/>
                    </a:lnTo>
                    <a:lnTo>
                      <a:pt x="416" y="208"/>
                    </a:lnTo>
                    <a:lnTo>
                      <a:pt x="400" y="224"/>
                    </a:lnTo>
                    <a:lnTo>
                      <a:pt x="384" y="224"/>
                    </a:lnTo>
                    <a:lnTo>
                      <a:pt x="384" y="240"/>
                    </a:lnTo>
                    <a:lnTo>
                      <a:pt x="368" y="240"/>
                    </a:lnTo>
                    <a:lnTo>
                      <a:pt x="352" y="256"/>
                    </a:lnTo>
                    <a:lnTo>
                      <a:pt x="336" y="272"/>
                    </a:lnTo>
                    <a:lnTo>
                      <a:pt x="336" y="288"/>
                    </a:lnTo>
                    <a:lnTo>
                      <a:pt x="320" y="288"/>
                    </a:lnTo>
                    <a:lnTo>
                      <a:pt x="320" y="304"/>
                    </a:lnTo>
                    <a:lnTo>
                      <a:pt x="304" y="304"/>
                    </a:lnTo>
                    <a:lnTo>
                      <a:pt x="304" y="320"/>
                    </a:lnTo>
                    <a:lnTo>
                      <a:pt x="288" y="320"/>
                    </a:lnTo>
                    <a:lnTo>
                      <a:pt x="272" y="336"/>
                    </a:lnTo>
                    <a:lnTo>
                      <a:pt x="272" y="352"/>
                    </a:lnTo>
                    <a:lnTo>
                      <a:pt x="256" y="352"/>
                    </a:lnTo>
                    <a:lnTo>
                      <a:pt x="240" y="368"/>
                    </a:lnTo>
                    <a:lnTo>
                      <a:pt x="224" y="384"/>
                    </a:lnTo>
                    <a:lnTo>
                      <a:pt x="208" y="400"/>
                    </a:lnTo>
                    <a:lnTo>
                      <a:pt x="208" y="416"/>
                    </a:lnTo>
                    <a:lnTo>
                      <a:pt x="192" y="432"/>
                    </a:lnTo>
                    <a:lnTo>
                      <a:pt x="176" y="432"/>
                    </a:lnTo>
                    <a:lnTo>
                      <a:pt x="176" y="448"/>
                    </a:lnTo>
                    <a:lnTo>
                      <a:pt x="160" y="464"/>
                    </a:lnTo>
                    <a:lnTo>
                      <a:pt x="144" y="464"/>
                    </a:lnTo>
                    <a:lnTo>
                      <a:pt x="144" y="480"/>
                    </a:lnTo>
                    <a:lnTo>
                      <a:pt x="128" y="480"/>
                    </a:lnTo>
                    <a:lnTo>
                      <a:pt x="112" y="496"/>
                    </a:lnTo>
                    <a:lnTo>
                      <a:pt x="112" y="512"/>
                    </a:lnTo>
                    <a:lnTo>
                      <a:pt x="96" y="528"/>
                    </a:lnTo>
                    <a:lnTo>
                      <a:pt x="96" y="544"/>
                    </a:lnTo>
                    <a:lnTo>
                      <a:pt x="80" y="560"/>
                    </a:lnTo>
                    <a:lnTo>
                      <a:pt x="80" y="576"/>
                    </a:lnTo>
                    <a:lnTo>
                      <a:pt x="64" y="592"/>
                    </a:lnTo>
                    <a:lnTo>
                      <a:pt x="64" y="608"/>
                    </a:lnTo>
                    <a:lnTo>
                      <a:pt x="48" y="624"/>
                    </a:lnTo>
                    <a:lnTo>
                      <a:pt x="48" y="640"/>
                    </a:lnTo>
                    <a:lnTo>
                      <a:pt x="32" y="656"/>
                    </a:lnTo>
                    <a:lnTo>
                      <a:pt x="32" y="672"/>
                    </a:lnTo>
                    <a:lnTo>
                      <a:pt x="32" y="688"/>
                    </a:lnTo>
                    <a:lnTo>
                      <a:pt x="16" y="704"/>
                    </a:lnTo>
                    <a:lnTo>
                      <a:pt x="16" y="720"/>
                    </a:lnTo>
                    <a:lnTo>
                      <a:pt x="16" y="736"/>
                    </a:lnTo>
                    <a:lnTo>
                      <a:pt x="16" y="752"/>
                    </a:lnTo>
                    <a:lnTo>
                      <a:pt x="0" y="784"/>
                    </a:lnTo>
                    <a:lnTo>
                      <a:pt x="0" y="800"/>
                    </a:lnTo>
                    <a:lnTo>
                      <a:pt x="0" y="816"/>
                    </a:lnTo>
                    <a:lnTo>
                      <a:pt x="0" y="832"/>
                    </a:lnTo>
                    <a:lnTo>
                      <a:pt x="0" y="848"/>
                    </a:lnTo>
                    <a:lnTo>
                      <a:pt x="0" y="880"/>
                    </a:lnTo>
                    <a:lnTo>
                      <a:pt x="0" y="896"/>
                    </a:lnTo>
                    <a:lnTo>
                      <a:pt x="0" y="912"/>
                    </a:lnTo>
                    <a:lnTo>
                      <a:pt x="0" y="928"/>
                    </a:lnTo>
                    <a:lnTo>
                      <a:pt x="0" y="960"/>
                    </a:lnTo>
                    <a:lnTo>
                      <a:pt x="0" y="976"/>
                    </a:lnTo>
                    <a:lnTo>
                      <a:pt x="0" y="992"/>
                    </a:lnTo>
                    <a:lnTo>
                      <a:pt x="0" y="1008"/>
                    </a:lnTo>
                    <a:lnTo>
                      <a:pt x="0" y="1024"/>
                    </a:lnTo>
                    <a:lnTo>
                      <a:pt x="16" y="1040"/>
                    </a:lnTo>
                    <a:lnTo>
                      <a:pt x="16" y="1056"/>
                    </a:lnTo>
                    <a:lnTo>
                      <a:pt x="16" y="1072"/>
                    </a:lnTo>
                    <a:lnTo>
                      <a:pt x="16" y="1088"/>
                    </a:lnTo>
                    <a:lnTo>
                      <a:pt x="32" y="1104"/>
                    </a:lnTo>
                    <a:lnTo>
                      <a:pt x="32" y="1120"/>
                    </a:lnTo>
                    <a:lnTo>
                      <a:pt x="32" y="1136"/>
                    </a:lnTo>
                    <a:lnTo>
                      <a:pt x="48" y="1136"/>
                    </a:lnTo>
                    <a:lnTo>
                      <a:pt x="48" y="1152"/>
                    </a:lnTo>
                    <a:lnTo>
                      <a:pt x="64" y="1168"/>
                    </a:lnTo>
                    <a:lnTo>
                      <a:pt x="64" y="1184"/>
                    </a:lnTo>
                    <a:lnTo>
                      <a:pt x="80" y="1200"/>
                    </a:lnTo>
                    <a:lnTo>
                      <a:pt x="96" y="1200"/>
                    </a:lnTo>
                    <a:lnTo>
                      <a:pt x="96" y="1216"/>
                    </a:lnTo>
                    <a:lnTo>
                      <a:pt x="96" y="1232"/>
                    </a:lnTo>
                    <a:lnTo>
                      <a:pt x="112" y="1248"/>
                    </a:lnTo>
                    <a:lnTo>
                      <a:pt x="128" y="1264"/>
                    </a:lnTo>
                    <a:lnTo>
                      <a:pt x="144" y="1280"/>
                    </a:lnTo>
                    <a:lnTo>
                      <a:pt x="144" y="1296"/>
                    </a:lnTo>
                    <a:lnTo>
                      <a:pt x="160" y="1296"/>
                    </a:lnTo>
                    <a:lnTo>
                      <a:pt x="160" y="1312"/>
                    </a:lnTo>
                    <a:lnTo>
                      <a:pt x="176" y="1312"/>
                    </a:lnTo>
                    <a:lnTo>
                      <a:pt x="192" y="1328"/>
                    </a:lnTo>
                    <a:lnTo>
                      <a:pt x="208" y="1344"/>
                    </a:lnTo>
                    <a:lnTo>
                      <a:pt x="224" y="1344"/>
                    </a:lnTo>
                    <a:lnTo>
                      <a:pt x="240" y="1344"/>
                    </a:lnTo>
                    <a:lnTo>
                      <a:pt x="240" y="1360"/>
                    </a:lnTo>
                    <a:lnTo>
                      <a:pt x="256" y="1360"/>
                    </a:lnTo>
                    <a:lnTo>
                      <a:pt x="272" y="1376"/>
                    </a:lnTo>
                    <a:lnTo>
                      <a:pt x="288" y="1376"/>
                    </a:lnTo>
                    <a:lnTo>
                      <a:pt x="304" y="1392"/>
                    </a:lnTo>
                    <a:lnTo>
                      <a:pt x="320" y="1408"/>
                    </a:lnTo>
                    <a:lnTo>
                      <a:pt x="336" y="1408"/>
                    </a:lnTo>
                    <a:lnTo>
                      <a:pt x="336" y="1424"/>
                    </a:lnTo>
                    <a:lnTo>
                      <a:pt x="352" y="1424"/>
                    </a:lnTo>
                    <a:lnTo>
                      <a:pt x="368" y="1440"/>
                    </a:lnTo>
                    <a:lnTo>
                      <a:pt x="384" y="1456"/>
                    </a:lnTo>
                    <a:lnTo>
                      <a:pt x="400" y="1456"/>
                    </a:lnTo>
                    <a:lnTo>
                      <a:pt x="416" y="1472"/>
                    </a:lnTo>
                    <a:lnTo>
                      <a:pt x="432" y="1472"/>
                    </a:lnTo>
                    <a:lnTo>
                      <a:pt x="448" y="1488"/>
                    </a:lnTo>
                    <a:lnTo>
                      <a:pt x="464" y="1488"/>
                    </a:lnTo>
                    <a:lnTo>
                      <a:pt x="480" y="1504"/>
                    </a:lnTo>
                    <a:lnTo>
                      <a:pt x="496" y="1504"/>
                    </a:lnTo>
                    <a:lnTo>
                      <a:pt x="496" y="1520"/>
                    </a:lnTo>
                    <a:lnTo>
                      <a:pt x="512" y="1520"/>
                    </a:lnTo>
                    <a:lnTo>
                      <a:pt x="528" y="1520"/>
                    </a:lnTo>
                    <a:lnTo>
                      <a:pt x="544" y="1536"/>
                    </a:lnTo>
                    <a:lnTo>
                      <a:pt x="560" y="1536"/>
                    </a:lnTo>
                    <a:lnTo>
                      <a:pt x="576" y="1552"/>
                    </a:lnTo>
                    <a:lnTo>
                      <a:pt x="592" y="1552"/>
                    </a:lnTo>
                    <a:lnTo>
                      <a:pt x="608" y="1552"/>
                    </a:lnTo>
                    <a:lnTo>
                      <a:pt x="624" y="1568"/>
                    </a:lnTo>
                    <a:lnTo>
                      <a:pt x="640" y="1568"/>
                    </a:lnTo>
                    <a:lnTo>
                      <a:pt x="656" y="1568"/>
                    </a:lnTo>
                    <a:lnTo>
                      <a:pt x="672" y="1584"/>
                    </a:lnTo>
                    <a:lnTo>
                      <a:pt x="688" y="1584"/>
                    </a:lnTo>
                    <a:lnTo>
                      <a:pt x="704" y="1584"/>
                    </a:lnTo>
                    <a:lnTo>
                      <a:pt x="720" y="1584"/>
                    </a:lnTo>
                    <a:lnTo>
                      <a:pt x="736" y="1584"/>
                    </a:lnTo>
                    <a:lnTo>
                      <a:pt x="752" y="1584"/>
                    </a:lnTo>
                    <a:lnTo>
                      <a:pt x="768" y="1584"/>
                    </a:lnTo>
                    <a:lnTo>
                      <a:pt x="784" y="1600"/>
                    </a:lnTo>
                    <a:lnTo>
                      <a:pt x="800" y="1600"/>
                    </a:lnTo>
                    <a:lnTo>
                      <a:pt x="816" y="1600"/>
                    </a:lnTo>
                    <a:lnTo>
                      <a:pt x="848" y="1600"/>
                    </a:lnTo>
                    <a:lnTo>
                      <a:pt x="864" y="1600"/>
                    </a:lnTo>
                    <a:lnTo>
                      <a:pt x="880" y="1600"/>
                    </a:lnTo>
                    <a:lnTo>
                      <a:pt x="896" y="1600"/>
                    </a:lnTo>
                    <a:lnTo>
                      <a:pt x="912" y="1600"/>
                    </a:lnTo>
                    <a:lnTo>
                      <a:pt x="928" y="1600"/>
                    </a:lnTo>
                    <a:lnTo>
                      <a:pt x="944" y="1600"/>
                    </a:lnTo>
                    <a:lnTo>
                      <a:pt x="960" y="1600"/>
                    </a:lnTo>
                    <a:lnTo>
                      <a:pt x="992" y="1600"/>
                    </a:lnTo>
                    <a:lnTo>
                      <a:pt x="1008" y="1600"/>
                    </a:lnTo>
                    <a:lnTo>
                      <a:pt x="1024" y="1600"/>
                    </a:lnTo>
                    <a:lnTo>
                      <a:pt x="1040" y="1600"/>
                    </a:lnTo>
                    <a:lnTo>
                      <a:pt x="1072" y="1600"/>
                    </a:lnTo>
                    <a:lnTo>
                      <a:pt x="1088" y="1600"/>
                    </a:lnTo>
                    <a:lnTo>
                      <a:pt x="1104" y="1600"/>
                    </a:lnTo>
                    <a:lnTo>
                      <a:pt x="1120" y="1600"/>
                    </a:lnTo>
                    <a:lnTo>
                      <a:pt x="1136" y="1600"/>
                    </a:lnTo>
                    <a:lnTo>
                      <a:pt x="1168" y="1600"/>
                    </a:lnTo>
                    <a:lnTo>
                      <a:pt x="1184" y="1600"/>
                    </a:lnTo>
                    <a:lnTo>
                      <a:pt x="1200" y="1584"/>
                    </a:lnTo>
                    <a:lnTo>
                      <a:pt x="1216" y="1584"/>
                    </a:lnTo>
                    <a:lnTo>
                      <a:pt x="1232" y="1584"/>
                    </a:lnTo>
                    <a:lnTo>
                      <a:pt x="1264" y="1568"/>
                    </a:lnTo>
                    <a:lnTo>
                      <a:pt x="1280" y="1568"/>
                    </a:lnTo>
                    <a:lnTo>
                      <a:pt x="1312" y="1552"/>
                    </a:lnTo>
                    <a:lnTo>
                      <a:pt x="1328" y="1552"/>
                    </a:lnTo>
                    <a:lnTo>
                      <a:pt x="1344" y="1536"/>
                    </a:lnTo>
                    <a:lnTo>
                      <a:pt x="1360" y="1536"/>
                    </a:lnTo>
                    <a:lnTo>
                      <a:pt x="1376" y="1520"/>
                    </a:lnTo>
                    <a:lnTo>
                      <a:pt x="1392" y="1520"/>
                    </a:lnTo>
                    <a:lnTo>
                      <a:pt x="1408" y="1520"/>
                    </a:lnTo>
                    <a:lnTo>
                      <a:pt x="1424" y="1504"/>
                    </a:lnTo>
                    <a:lnTo>
                      <a:pt x="1440" y="1504"/>
                    </a:lnTo>
                    <a:lnTo>
                      <a:pt x="1456" y="1504"/>
                    </a:lnTo>
                    <a:lnTo>
                      <a:pt x="1472" y="1488"/>
                    </a:lnTo>
                    <a:lnTo>
                      <a:pt x="1488" y="1488"/>
                    </a:lnTo>
                    <a:lnTo>
                      <a:pt x="1504" y="1472"/>
                    </a:lnTo>
                    <a:lnTo>
                      <a:pt x="1520" y="1472"/>
                    </a:lnTo>
                    <a:lnTo>
                      <a:pt x="1536" y="1456"/>
                    </a:lnTo>
                    <a:lnTo>
                      <a:pt x="1552" y="1456"/>
                    </a:lnTo>
                    <a:lnTo>
                      <a:pt x="1552" y="1440"/>
                    </a:lnTo>
                    <a:lnTo>
                      <a:pt x="1568" y="1440"/>
                    </a:lnTo>
                    <a:lnTo>
                      <a:pt x="1584" y="1424"/>
                    </a:lnTo>
                    <a:lnTo>
                      <a:pt x="1600" y="1408"/>
                    </a:lnTo>
                    <a:lnTo>
                      <a:pt x="1616" y="1408"/>
                    </a:lnTo>
                    <a:lnTo>
                      <a:pt x="1632" y="1392"/>
                    </a:lnTo>
                    <a:lnTo>
                      <a:pt x="1632" y="1376"/>
                    </a:lnTo>
                    <a:lnTo>
                      <a:pt x="1648" y="1360"/>
                    </a:lnTo>
                    <a:lnTo>
                      <a:pt x="1664" y="1360"/>
                    </a:lnTo>
                    <a:lnTo>
                      <a:pt x="1664" y="1344"/>
                    </a:lnTo>
                    <a:lnTo>
                      <a:pt x="1680" y="1328"/>
                    </a:lnTo>
                    <a:lnTo>
                      <a:pt x="1696" y="1312"/>
                    </a:lnTo>
                    <a:lnTo>
                      <a:pt x="1712" y="1296"/>
                    </a:lnTo>
                    <a:lnTo>
                      <a:pt x="1712" y="1280"/>
                    </a:lnTo>
                    <a:lnTo>
                      <a:pt x="1728" y="1280"/>
                    </a:lnTo>
                    <a:lnTo>
                      <a:pt x="1744" y="1264"/>
                    </a:lnTo>
                    <a:lnTo>
                      <a:pt x="1744" y="1248"/>
                    </a:lnTo>
                    <a:lnTo>
                      <a:pt x="1760" y="1232"/>
                    </a:lnTo>
                    <a:lnTo>
                      <a:pt x="1776" y="1216"/>
                    </a:lnTo>
                    <a:lnTo>
                      <a:pt x="1776" y="1200"/>
                    </a:lnTo>
                    <a:lnTo>
                      <a:pt x="1792" y="1184"/>
                    </a:lnTo>
                    <a:lnTo>
                      <a:pt x="1792" y="1168"/>
                    </a:lnTo>
                    <a:lnTo>
                      <a:pt x="1808" y="1152"/>
                    </a:lnTo>
                    <a:lnTo>
                      <a:pt x="1808" y="1136"/>
                    </a:lnTo>
                    <a:lnTo>
                      <a:pt x="1824" y="1136"/>
                    </a:lnTo>
                    <a:lnTo>
                      <a:pt x="1824" y="1120"/>
                    </a:lnTo>
                    <a:lnTo>
                      <a:pt x="1824" y="1104"/>
                    </a:lnTo>
                    <a:lnTo>
                      <a:pt x="1840" y="1104"/>
                    </a:lnTo>
                    <a:lnTo>
                      <a:pt x="1840" y="1088"/>
                    </a:lnTo>
                    <a:lnTo>
                      <a:pt x="1840" y="1072"/>
                    </a:lnTo>
                    <a:lnTo>
                      <a:pt x="1840" y="1056"/>
                    </a:lnTo>
                    <a:lnTo>
                      <a:pt x="1856" y="1040"/>
                    </a:lnTo>
                    <a:lnTo>
                      <a:pt x="1856" y="1024"/>
                    </a:lnTo>
                    <a:lnTo>
                      <a:pt x="1856" y="1008"/>
                    </a:lnTo>
                    <a:lnTo>
                      <a:pt x="1856" y="992"/>
                    </a:lnTo>
                    <a:lnTo>
                      <a:pt x="1856" y="976"/>
                    </a:lnTo>
                    <a:lnTo>
                      <a:pt x="1856" y="960"/>
                    </a:lnTo>
                    <a:lnTo>
                      <a:pt x="1856" y="944"/>
                    </a:lnTo>
                    <a:lnTo>
                      <a:pt x="1856" y="928"/>
                    </a:lnTo>
                    <a:lnTo>
                      <a:pt x="1856" y="912"/>
                    </a:lnTo>
                    <a:lnTo>
                      <a:pt x="1856" y="896"/>
                    </a:lnTo>
                    <a:lnTo>
                      <a:pt x="1856" y="880"/>
                    </a:lnTo>
                    <a:lnTo>
                      <a:pt x="1856" y="864"/>
                    </a:lnTo>
                    <a:lnTo>
                      <a:pt x="1856" y="848"/>
                    </a:lnTo>
                    <a:lnTo>
                      <a:pt x="1856" y="832"/>
                    </a:lnTo>
                    <a:lnTo>
                      <a:pt x="1856" y="816"/>
                    </a:lnTo>
                    <a:lnTo>
                      <a:pt x="1840" y="816"/>
                    </a:lnTo>
                    <a:lnTo>
                      <a:pt x="1840" y="800"/>
                    </a:lnTo>
                    <a:lnTo>
                      <a:pt x="1840" y="784"/>
                    </a:lnTo>
                    <a:lnTo>
                      <a:pt x="1840" y="768"/>
                    </a:lnTo>
                    <a:lnTo>
                      <a:pt x="1840" y="752"/>
                    </a:lnTo>
                    <a:lnTo>
                      <a:pt x="1840" y="736"/>
                    </a:lnTo>
                    <a:lnTo>
                      <a:pt x="1840" y="720"/>
                    </a:lnTo>
                    <a:lnTo>
                      <a:pt x="1840" y="704"/>
                    </a:lnTo>
                    <a:lnTo>
                      <a:pt x="1840" y="688"/>
                    </a:lnTo>
                    <a:lnTo>
                      <a:pt x="1824" y="688"/>
                    </a:lnTo>
                    <a:lnTo>
                      <a:pt x="1824" y="672"/>
                    </a:lnTo>
                    <a:lnTo>
                      <a:pt x="1824" y="656"/>
                    </a:lnTo>
                    <a:lnTo>
                      <a:pt x="1824" y="640"/>
                    </a:lnTo>
                    <a:lnTo>
                      <a:pt x="1824" y="624"/>
                    </a:lnTo>
                    <a:lnTo>
                      <a:pt x="1808" y="624"/>
                    </a:lnTo>
                    <a:lnTo>
                      <a:pt x="1808" y="608"/>
                    </a:lnTo>
                    <a:lnTo>
                      <a:pt x="1808" y="592"/>
                    </a:lnTo>
                    <a:lnTo>
                      <a:pt x="1808" y="576"/>
                    </a:lnTo>
                    <a:lnTo>
                      <a:pt x="1808" y="560"/>
                    </a:lnTo>
                    <a:lnTo>
                      <a:pt x="1792" y="544"/>
                    </a:lnTo>
                    <a:lnTo>
                      <a:pt x="1792" y="528"/>
                    </a:lnTo>
                    <a:lnTo>
                      <a:pt x="1792" y="512"/>
                    </a:lnTo>
                    <a:lnTo>
                      <a:pt x="1792" y="496"/>
                    </a:lnTo>
                    <a:lnTo>
                      <a:pt x="1776" y="480"/>
                    </a:lnTo>
                    <a:lnTo>
                      <a:pt x="1776" y="464"/>
                    </a:lnTo>
                    <a:lnTo>
                      <a:pt x="1760" y="448"/>
                    </a:lnTo>
                    <a:lnTo>
                      <a:pt x="1760" y="432"/>
                    </a:lnTo>
                    <a:lnTo>
                      <a:pt x="1760" y="416"/>
                    </a:lnTo>
                    <a:lnTo>
                      <a:pt x="1760" y="400"/>
                    </a:lnTo>
                    <a:lnTo>
                      <a:pt x="1744" y="384"/>
                    </a:lnTo>
                    <a:lnTo>
                      <a:pt x="1744" y="368"/>
                    </a:lnTo>
                    <a:lnTo>
                      <a:pt x="1744" y="352"/>
                    </a:lnTo>
                    <a:lnTo>
                      <a:pt x="1728" y="336"/>
                    </a:lnTo>
                    <a:lnTo>
                      <a:pt x="1728" y="320"/>
                    </a:lnTo>
                    <a:lnTo>
                      <a:pt x="1712" y="304"/>
                    </a:lnTo>
                    <a:lnTo>
                      <a:pt x="1712" y="288"/>
                    </a:lnTo>
                    <a:lnTo>
                      <a:pt x="1696" y="288"/>
                    </a:lnTo>
                    <a:lnTo>
                      <a:pt x="1696" y="272"/>
                    </a:lnTo>
                    <a:lnTo>
                      <a:pt x="1680" y="256"/>
                    </a:lnTo>
                    <a:lnTo>
                      <a:pt x="1664" y="240"/>
                    </a:lnTo>
                    <a:lnTo>
                      <a:pt x="1664" y="224"/>
                    </a:lnTo>
                    <a:lnTo>
                      <a:pt x="1648" y="224"/>
                    </a:lnTo>
                    <a:lnTo>
                      <a:pt x="1648" y="208"/>
                    </a:lnTo>
                    <a:lnTo>
                      <a:pt x="1632" y="192"/>
                    </a:lnTo>
                    <a:lnTo>
                      <a:pt x="1632" y="176"/>
                    </a:lnTo>
                    <a:lnTo>
                      <a:pt x="1616" y="160"/>
                    </a:lnTo>
                    <a:lnTo>
                      <a:pt x="1616" y="144"/>
                    </a:lnTo>
                    <a:lnTo>
                      <a:pt x="1600" y="144"/>
                    </a:lnTo>
                    <a:lnTo>
                      <a:pt x="1584" y="128"/>
                    </a:lnTo>
                    <a:lnTo>
                      <a:pt x="1568" y="112"/>
                    </a:lnTo>
                    <a:lnTo>
                      <a:pt x="1552" y="96"/>
                    </a:lnTo>
                    <a:lnTo>
                      <a:pt x="1536" y="96"/>
                    </a:lnTo>
                    <a:lnTo>
                      <a:pt x="1520" y="96"/>
                    </a:lnTo>
                    <a:lnTo>
                      <a:pt x="1504" y="80"/>
                    </a:lnTo>
                    <a:lnTo>
                      <a:pt x="1488" y="80"/>
                    </a:lnTo>
                    <a:lnTo>
                      <a:pt x="1472" y="80"/>
                    </a:lnTo>
                    <a:lnTo>
                      <a:pt x="1456" y="64"/>
                    </a:lnTo>
                    <a:lnTo>
                      <a:pt x="1440" y="64"/>
                    </a:lnTo>
                    <a:lnTo>
                      <a:pt x="1424" y="64"/>
                    </a:lnTo>
                    <a:lnTo>
                      <a:pt x="1424" y="48"/>
                    </a:lnTo>
                    <a:lnTo>
                      <a:pt x="1408" y="48"/>
                    </a:lnTo>
                    <a:lnTo>
                      <a:pt x="1392" y="48"/>
                    </a:lnTo>
                    <a:lnTo>
                      <a:pt x="1376" y="48"/>
                    </a:lnTo>
                    <a:lnTo>
                      <a:pt x="1360" y="48"/>
                    </a:lnTo>
                    <a:lnTo>
                      <a:pt x="1360" y="32"/>
                    </a:lnTo>
                    <a:lnTo>
                      <a:pt x="1344" y="32"/>
                    </a:lnTo>
                    <a:lnTo>
                      <a:pt x="1328" y="32"/>
                    </a:lnTo>
                    <a:lnTo>
                      <a:pt x="1312" y="32"/>
                    </a:lnTo>
                    <a:lnTo>
                      <a:pt x="1296" y="32"/>
                    </a:lnTo>
                    <a:lnTo>
                      <a:pt x="1280" y="32"/>
                    </a:lnTo>
                    <a:lnTo>
                      <a:pt x="1264" y="16"/>
                    </a:lnTo>
                    <a:lnTo>
                      <a:pt x="1248" y="16"/>
                    </a:lnTo>
                    <a:lnTo>
                      <a:pt x="1232" y="16"/>
                    </a:lnTo>
                    <a:lnTo>
                      <a:pt x="1216" y="16"/>
                    </a:lnTo>
                    <a:lnTo>
                      <a:pt x="1200" y="16"/>
                    </a:lnTo>
                    <a:lnTo>
                      <a:pt x="1184" y="16"/>
                    </a:lnTo>
                    <a:lnTo>
                      <a:pt x="1168" y="16"/>
                    </a:lnTo>
                    <a:lnTo>
                      <a:pt x="1152" y="16"/>
                    </a:lnTo>
                    <a:lnTo>
                      <a:pt x="1136" y="16"/>
                    </a:lnTo>
                    <a:lnTo>
                      <a:pt x="1120" y="16"/>
                    </a:lnTo>
                    <a:lnTo>
                      <a:pt x="1104" y="16"/>
                    </a:lnTo>
                    <a:lnTo>
                      <a:pt x="1088" y="16"/>
                    </a:lnTo>
                    <a:lnTo>
                      <a:pt x="1072" y="16"/>
                    </a:lnTo>
                    <a:lnTo>
                      <a:pt x="1056" y="16"/>
                    </a:lnTo>
                    <a:lnTo>
                      <a:pt x="1040" y="16"/>
                    </a:lnTo>
                    <a:lnTo>
                      <a:pt x="1024" y="16"/>
                    </a:lnTo>
                    <a:lnTo>
                      <a:pt x="1008" y="16"/>
                    </a:lnTo>
                    <a:lnTo>
                      <a:pt x="992" y="16"/>
                    </a:lnTo>
                    <a:lnTo>
                      <a:pt x="976" y="16"/>
                    </a:lnTo>
                    <a:lnTo>
                      <a:pt x="960" y="16"/>
                    </a:lnTo>
                    <a:lnTo>
                      <a:pt x="944" y="16"/>
                    </a:lnTo>
                    <a:lnTo>
                      <a:pt x="928" y="16"/>
                    </a:lnTo>
                    <a:lnTo>
                      <a:pt x="912" y="16"/>
                    </a:lnTo>
                    <a:lnTo>
                      <a:pt x="912" y="0"/>
                    </a:lnTo>
                    <a:lnTo>
                      <a:pt x="896" y="0"/>
                    </a:lnTo>
                    <a:lnTo>
                      <a:pt x="880" y="0"/>
                    </a:lnTo>
                    <a:lnTo>
                      <a:pt x="864" y="0"/>
                    </a:lnTo>
                    <a:lnTo>
                      <a:pt x="848" y="0"/>
                    </a:lnTo>
                    <a:lnTo>
                      <a:pt x="832" y="0"/>
                    </a:lnTo>
                    <a:lnTo>
                      <a:pt x="832" y="16"/>
                    </a:lnTo>
                    <a:lnTo>
                      <a:pt x="816" y="16"/>
                    </a:lnTo>
                    <a:lnTo>
                      <a:pt x="800" y="16"/>
                    </a:lnTo>
                    <a:lnTo>
                      <a:pt x="784" y="16"/>
                    </a:lnTo>
                    <a:lnTo>
                      <a:pt x="768" y="16"/>
                    </a:lnTo>
                    <a:lnTo>
                      <a:pt x="752" y="16"/>
                    </a:lnTo>
                    <a:lnTo>
                      <a:pt x="752" y="32"/>
                    </a:lnTo>
                    <a:lnTo>
                      <a:pt x="736" y="32"/>
                    </a:lnTo>
                    <a:lnTo>
                      <a:pt x="720" y="32"/>
                    </a:lnTo>
                    <a:lnTo>
                      <a:pt x="704" y="32"/>
                    </a:lnTo>
                    <a:lnTo>
                      <a:pt x="688" y="32"/>
                    </a:lnTo>
                    <a:lnTo>
                      <a:pt x="688" y="48"/>
                    </a:lnTo>
                    <a:lnTo>
                      <a:pt x="672" y="48"/>
                    </a:lnTo>
                    <a:lnTo>
                      <a:pt x="656" y="48"/>
                    </a:lnTo>
                    <a:lnTo>
                      <a:pt x="640" y="48"/>
                    </a:lnTo>
                    <a:lnTo>
                      <a:pt x="640" y="64"/>
                    </a:lnTo>
                    <a:lnTo>
                      <a:pt x="624" y="64"/>
                    </a:lnTo>
                  </a:path>
                </a:pathLst>
              </a:custGeom>
              <a:solidFill>
                <a:srgbClr val="80008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0" name="Freeform 408"/>
              <p:cNvSpPr>
                <a:spLocks/>
              </p:cNvSpPr>
              <p:nvPr/>
            </p:nvSpPr>
            <p:spPr bwMode="auto">
              <a:xfrm>
                <a:off x="8122" y="1258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1" name="Freeform 409"/>
              <p:cNvSpPr>
                <a:spLocks/>
              </p:cNvSpPr>
              <p:nvPr/>
            </p:nvSpPr>
            <p:spPr bwMode="auto">
              <a:xfrm>
                <a:off x="8330" y="1265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" name="Freeform 410"/>
              <p:cNvSpPr>
                <a:spLocks/>
              </p:cNvSpPr>
              <p:nvPr/>
            </p:nvSpPr>
            <p:spPr bwMode="auto">
              <a:xfrm>
                <a:off x="8378" y="1276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" name="Freeform 411"/>
              <p:cNvSpPr>
                <a:spLocks/>
              </p:cNvSpPr>
              <p:nvPr/>
            </p:nvSpPr>
            <p:spPr bwMode="auto">
              <a:xfrm>
                <a:off x="8426" y="1290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4" name="Freeform 412"/>
              <p:cNvSpPr>
                <a:spLocks/>
              </p:cNvSpPr>
              <p:nvPr/>
            </p:nvSpPr>
            <p:spPr bwMode="auto">
              <a:xfrm>
                <a:off x="8522" y="13149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" name="Freeform 413"/>
              <p:cNvSpPr>
                <a:spLocks/>
              </p:cNvSpPr>
              <p:nvPr/>
            </p:nvSpPr>
            <p:spPr bwMode="auto">
              <a:xfrm>
                <a:off x="8586" y="13261"/>
                <a:ext cx="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17" h="1">
                    <a:moveTo>
                      <a:pt x="0" y="0"/>
                    </a:moveTo>
                    <a:lnTo>
                      <a:pt x="16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6" name="Freeform 414"/>
              <p:cNvSpPr>
                <a:spLocks/>
              </p:cNvSpPr>
              <p:nvPr/>
            </p:nvSpPr>
            <p:spPr bwMode="auto">
              <a:xfrm>
                <a:off x="8650" y="13405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7" name="Freeform 415"/>
              <p:cNvSpPr>
                <a:spLocks/>
              </p:cNvSpPr>
              <p:nvPr/>
            </p:nvSpPr>
            <p:spPr bwMode="auto">
              <a:xfrm>
                <a:off x="8634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8" name="Freeform 416"/>
              <p:cNvSpPr>
                <a:spLocks/>
              </p:cNvSpPr>
              <p:nvPr/>
            </p:nvSpPr>
            <p:spPr bwMode="auto">
              <a:xfrm>
                <a:off x="8298" y="14141"/>
                <a:ext cx="1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9" name="Freeform 417"/>
              <p:cNvSpPr>
                <a:spLocks/>
              </p:cNvSpPr>
              <p:nvPr/>
            </p:nvSpPr>
            <p:spPr bwMode="auto">
              <a:xfrm>
                <a:off x="8170" y="14237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0" name="Freeform 418"/>
              <p:cNvSpPr>
                <a:spLocks/>
              </p:cNvSpPr>
              <p:nvPr/>
            </p:nvSpPr>
            <p:spPr bwMode="auto">
              <a:xfrm>
                <a:off x="8058" y="14269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0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0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1" name="Freeform 419"/>
              <p:cNvSpPr>
                <a:spLocks/>
              </p:cNvSpPr>
              <p:nvPr/>
            </p:nvSpPr>
            <p:spPr bwMode="auto">
              <a:xfrm>
                <a:off x="7834" y="14333"/>
                <a:ext cx="33" cy="17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16" y="16"/>
                  </a:cxn>
                  <a:cxn ang="0">
                    <a:pos x="0" y="16"/>
                  </a:cxn>
                  <a:cxn ang="0">
                    <a:pos x="0" y="16"/>
                  </a:cxn>
                </a:cxnLst>
                <a:rect l="0" t="0" r="r" b="b"/>
                <a:pathLst>
                  <a:path w="33" h="17">
                    <a:moveTo>
                      <a:pt x="32" y="0"/>
                    </a:moveTo>
                    <a:lnTo>
                      <a:pt x="16" y="16"/>
                    </a:lnTo>
                    <a:lnTo>
                      <a:pt x="0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2" name="Freeform 420"/>
              <p:cNvSpPr>
                <a:spLocks/>
              </p:cNvSpPr>
              <p:nvPr/>
            </p:nvSpPr>
            <p:spPr bwMode="auto">
              <a:xfrm>
                <a:off x="7674" y="1436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3" name="Freeform 421"/>
              <p:cNvSpPr>
                <a:spLocks/>
              </p:cNvSpPr>
              <p:nvPr/>
            </p:nvSpPr>
            <p:spPr bwMode="auto">
              <a:xfrm>
                <a:off x="7418" y="14301"/>
                <a:ext cx="33" cy="1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3" h="1">
                    <a:moveTo>
                      <a:pt x="32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4" name="Freeform 422"/>
              <p:cNvSpPr>
                <a:spLocks/>
              </p:cNvSpPr>
              <p:nvPr/>
            </p:nvSpPr>
            <p:spPr bwMode="auto">
              <a:xfrm>
                <a:off x="6906" y="14173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5" name="Freeform 423"/>
              <p:cNvSpPr>
                <a:spLocks/>
              </p:cNvSpPr>
              <p:nvPr/>
            </p:nvSpPr>
            <p:spPr bwMode="auto">
              <a:xfrm>
                <a:off x="6586" y="13709"/>
                <a:ext cx="1" cy="17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7">
                    <a:moveTo>
                      <a:pt x="0" y="16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6" name="Freeform 424"/>
              <p:cNvSpPr>
                <a:spLocks/>
              </p:cNvSpPr>
              <p:nvPr/>
            </p:nvSpPr>
            <p:spPr bwMode="auto">
              <a:xfrm>
                <a:off x="6570" y="13533"/>
                <a:ext cx="1" cy="3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0" y="16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33">
                    <a:moveTo>
                      <a:pt x="0" y="32"/>
                    </a:moveTo>
                    <a:lnTo>
                      <a:pt x="0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17" name="Freeform 425"/>
              <p:cNvSpPr>
                <a:spLocks/>
              </p:cNvSpPr>
              <p:nvPr/>
            </p:nvSpPr>
            <p:spPr bwMode="auto">
              <a:xfrm>
                <a:off x="6602" y="133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618" name="Group 426"/>
              <p:cNvGrpSpPr>
                <a:grpSpLocks/>
              </p:cNvGrpSpPr>
              <p:nvPr/>
            </p:nvGrpSpPr>
            <p:grpSpPr bwMode="auto">
              <a:xfrm>
                <a:off x="6810" y="12843"/>
                <a:ext cx="529" cy="243"/>
                <a:chOff x="6810" y="12669"/>
                <a:chExt cx="529" cy="417"/>
              </a:xfrm>
            </p:grpSpPr>
            <p:sp>
              <p:nvSpPr>
                <p:cNvPr id="8619" name="Freeform 427"/>
                <p:cNvSpPr>
                  <a:spLocks/>
                </p:cNvSpPr>
                <p:nvPr/>
              </p:nvSpPr>
              <p:spPr bwMode="auto">
                <a:xfrm>
                  <a:off x="6810" y="13069"/>
                  <a:ext cx="1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7">
                      <a:moveTo>
                        <a:pt x="0" y="1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0" name="Freeform 428"/>
                <p:cNvSpPr>
                  <a:spLocks/>
                </p:cNvSpPr>
                <p:nvPr/>
              </p:nvSpPr>
              <p:spPr bwMode="auto">
                <a:xfrm>
                  <a:off x="6842" y="12989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1" name="Freeform 429"/>
                <p:cNvSpPr>
                  <a:spLocks/>
                </p:cNvSpPr>
                <p:nvPr/>
              </p:nvSpPr>
              <p:spPr bwMode="auto">
                <a:xfrm>
                  <a:off x="6954" y="12893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2" name="Freeform 430"/>
                <p:cNvSpPr>
                  <a:spLocks/>
                </p:cNvSpPr>
                <p:nvPr/>
              </p:nvSpPr>
              <p:spPr bwMode="auto">
                <a:xfrm>
                  <a:off x="7066" y="12765"/>
                  <a:ext cx="33" cy="17"/>
                </a:xfrm>
                <a:custGeom>
                  <a:avLst/>
                  <a:gdLst/>
                  <a:ahLst/>
                  <a:cxnLst>
                    <a:cxn ang="0">
                      <a:pos x="0" y="16"/>
                    </a:cxn>
                    <a:cxn ang="0">
                      <a:pos x="16" y="16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7">
                      <a:moveTo>
                        <a:pt x="0" y="16"/>
                      </a:moveTo>
                      <a:lnTo>
                        <a:pt x="16" y="16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3" name="Freeform 431"/>
                <p:cNvSpPr>
                  <a:spLocks/>
                </p:cNvSpPr>
                <p:nvPr/>
              </p:nvSpPr>
              <p:spPr bwMode="auto">
                <a:xfrm>
                  <a:off x="7226" y="12685"/>
                  <a:ext cx="3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32" y="0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33" h="1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32" y="0"/>
                      </a:lnTo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24" name="Freeform 432"/>
                <p:cNvSpPr>
                  <a:spLocks/>
                </p:cNvSpPr>
                <p:nvPr/>
              </p:nvSpPr>
              <p:spPr bwMode="auto">
                <a:xfrm>
                  <a:off x="7338" y="12669"/>
                  <a:ext cx="1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2700" cap="flat" cmpd="sng">
                  <a:solidFill>
                    <a:srgbClr val="8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625" name="Freeform 433"/>
              <p:cNvSpPr>
                <a:spLocks/>
              </p:cNvSpPr>
              <p:nvPr/>
            </p:nvSpPr>
            <p:spPr bwMode="auto">
              <a:xfrm>
                <a:off x="7882" y="12589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26" name="Freeform 434"/>
              <p:cNvSpPr>
                <a:spLocks/>
              </p:cNvSpPr>
              <p:nvPr/>
            </p:nvSpPr>
            <p:spPr bwMode="auto">
              <a:xfrm>
                <a:off x="7946" y="12557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27" name="Freeform 435"/>
              <p:cNvSpPr>
                <a:spLocks/>
              </p:cNvSpPr>
              <p:nvPr/>
            </p:nvSpPr>
            <p:spPr bwMode="auto">
              <a:xfrm>
                <a:off x="7818" y="12573"/>
                <a:ext cx="49" cy="1"/>
              </a:xfrm>
              <a:custGeom>
                <a:avLst/>
                <a:gdLst/>
                <a:ahLst/>
                <a:cxnLst>
                  <a:cxn ang="0">
                    <a:pos x="48" y="0"/>
                  </a:cxn>
                  <a:cxn ang="0">
                    <a:pos x="32" y="0"/>
                  </a:cxn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9" h="1">
                    <a:moveTo>
                      <a:pt x="48" y="0"/>
                    </a:moveTo>
                    <a:lnTo>
                      <a:pt x="32" y="0"/>
                    </a:lnTo>
                    <a:lnTo>
                      <a:pt x="16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28" name="Freeform 436"/>
              <p:cNvSpPr>
                <a:spLocks/>
              </p:cNvSpPr>
              <p:nvPr/>
            </p:nvSpPr>
            <p:spPr bwMode="auto">
              <a:xfrm>
                <a:off x="7754" y="12605"/>
                <a:ext cx="17" cy="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7" h="1">
                    <a:moveTo>
                      <a:pt x="16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29" name="Freeform 437"/>
              <p:cNvSpPr>
                <a:spLocks/>
              </p:cNvSpPr>
              <p:nvPr/>
            </p:nvSpPr>
            <p:spPr bwMode="auto">
              <a:xfrm>
                <a:off x="6922" y="14061"/>
                <a:ext cx="33" cy="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" y="0"/>
                  </a:cxn>
                  <a:cxn ang="0">
                    <a:pos x="32" y="16"/>
                  </a:cxn>
                  <a:cxn ang="0">
                    <a:pos x="32" y="16"/>
                  </a:cxn>
                </a:cxnLst>
                <a:rect l="0" t="0" r="r" b="b"/>
                <a:pathLst>
                  <a:path w="33" h="17">
                    <a:moveTo>
                      <a:pt x="0" y="0"/>
                    </a:moveTo>
                    <a:lnTo>
                      <a:pt x="16" y="0"/>
                    </a:lnTo>
                    <a:lnTo>
                      <a:pt x="32" y="16"/>
                    </a:lnTo>
                  </a:path>
                </a:pathLst>
              </a:custGeom>
              <a:noFill/>
              <a:ln w="12700" cap="flat" cmpd="sng">
                <a:solidFill>
                  <a:srgbClr val="8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630" name="Text Box 438"/>
          <p:cNvSpPr txBox="1">
            <a:spLocks noChangeArrowheads="1"/>
          </p:cNvSpPr>
          <p:nvPr/>
        </p:nvSpPr>
        <p:spPr bwMode="auto">
          <a:xfrm>
            <a:off x="381000" y="2971800"/>
            <a:ext cx="3733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The clone of cells starts to produce large quantities of the same antibody…</a:t>
            </a:r>
          </a:p>
        </p:txBody>
      </p:sp>
      <p:sp>
        <p:nvSpPr>
          <p:cNvPr id="8755" name="Text Box 563"/>
          <p:cNvSpPr txBox="1">
            <a:spLocks noChangeArrowheads="1"/>
          </p:cNvSpPr>
          <p:nvPr/>
        </p:nvSpPr>
        <p:spPr bwMode="auto">
          <a:xfrm>
            <a:off x="381000" y="4876800"/>
            <a:ext cx="3733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… the same antibody needed to defend against the pathogen!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8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8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30" grpId="0" build="p" autoUpdateAnimBg="0"/>
      <p:bldP spid="87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62" name="Group 146"/>
          <p:cNvGrpSpPr>
            <a:grpSpLocks/>
          </p:cNvGrpSpPr>
          <p:nvPr/>
        </p:nvGrpSpPr>
        <p:grpSpPr bwMode="auto">
          <a:xfrm>
            <a:off x="381000" y="304800"/>
            <a:ext cx="7810500" cy="2368550"/>
            <a:chOff x="240" y="192"/>
            <a:chExt cx="4920" cy="1492"/>
          </a:xfrm>
        </p:grpSpPr>
        <p:grpSp>
          <p:nvGrpSpPr>
            <p:cNvPr id="9220" name="Group 4"/>
            <p:cNvGrpSpPr>
              <a:grpSpLocks/>
            </p:cNvGrpSpPr>
            <p:nvPr/>
          </p:nvGrpSpPr>
          <p:grpSpPr bwMode="auto">
            <a:xfrm>
              <a:off x="3360" y="192"/>
              <a:ext cx="1800" cy="1492"/>
              <a:chOff x="2717" y="2640"/>
              <a:chExt cx="4500" cy="3730"/>
            </a:xfrm>
          </p:grpSpPr>
          <p:sp>
            <p:nvSpPr>
              <p:cNvPr id="9221" name="AutoShape 5"/>
              <p:cNvSpPr>
                <a:spLocks noChangeArrowheads="1"/>
              </p:cNvSpPr>
              <p:nvPr/>
            </p:nvSpPr>
            <p:spPr bwMode="auto">
              <a:xfrm rot="409826">
                <a:off x="3803" y="5517"/>
                <a:ext cx="724" cy="724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 rot="409826" flipV="1">
                <a:off x="4219" y="4977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3" name="Oval 7"/>
              <p:cNvSpPr>
                <a:spLocks noChangeArrowheads="1"/>
              </p:cNvSpPr>
              <p:nvPr/>
            </p:nvSpPr>
            <p:spPr bwMode="auto">
              <a:xfrm rot="409826">
                <a:off x="4881" y="5646"/>
                <a:ext cx="724" cy="724"/>
              </a:xfrm>
              <a:prstGeom prst="ellipse">
                <a:avLst/>
              </a:prstGeom>
              <a:solidFill>
                <a:srgbClr val="00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 rot="409826" flipV="1">
                <a:off x="5297" y="5106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00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5" name="Oval 9"/>
              <p:cNvSpPr>
                <a:spLocks noChangeArrowheads="1"/>
              </p:cNvSpPr>
              <p:nvPr/>
            </p:nvSpPr>
            <p:spPr bwMode="auto">
              <a:xfrm rot="409826" flipV="1">
                <a:off x="4148" y="2640"/>
                <a:ext cx="724" cy="724"/>
              </a:xfrm>
              <a:prstGeom prst="ellipse">
                <a:avLst/>
              </a:prstGeom>
              <a:solidFill>
                <a:srgbClr val="00FF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 rot="409826">
                <a:off x="4456" y="2999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00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7" name="AutoShape 11"/>
              <p:cNvSpPr>
                <a:spLocks noChangeArrowheads="1"/>
              </p:cNvSpPr>
              <p:nvPr/>
            </p:nvSpPr>
            <p:spPr bwMode="auto">
              <a:xfrm rot="409826" flipV="1">
                <a:off x="5226" y="2770"/>
                <a:ext cx="724" cy="724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 rot="409826">
                <a:off x="5534" y="3129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9" name="AutoShape 13"/>
              <p:cNvSpPr>
                <a:spLocks noChangeArrowheads="1"/>
              </p:cNvSpPr>
              <p:nvPr/>
            </p:nvSpPr>
            <p:spPr bwMode="auto">
              <a:xfrm rot="16609826" flipV="1">
                <a:off x="2717" y="3928"/>
                <a:ext cx="724" cy="724"/>
              </a:xfrm>
              <a:prstGeom prst="diamond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0" name="Line 14"/>
              <p:cNvSpPr>
                <a:spLocks noChangeShapeType="1"/>
              </p:cNvSpPr>
              <p:nvPr/>
            </p:nvSpPr>
            <p:spPr bwMode="auto">
              <a:xfrm rot="-4990174">
                <a:off x="3529" y="3891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1" name="AutoShape 15"/>
              <p:cNvSpPr>
                <a:spLocks noChangeArrowheads="1"/>
              </p:cNvSpPr>
              <p:nvPr/>
            </p:nvSpPr>
            <p:spPr bwMode="auto">
              <a:xfrm rot="5809826" flipH="1" flipV="1">
                <a:off x="6493" y="4380"/>
                <a:ext cx="724" cy="724"/>
              </a:xfrm>
              <a:prstGeom prst="diamond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2" name="Line 16"/>
              <p:cNvSpPr>
                <a:spLocks noChangeShapeType="1"/>
              </p:cNvSpPr>
              <p:nvPr/>
            </p:nvSpPr>
            <p:spPr bwMode="auto">
              <a:xfrm rot="5809826" flipH="1">
                <a:off x="6405" y="4235"/>
                <a:ext cx="0" cy="905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3" name="AutoShape 17"/>
              <p:cNvSpPr>
                <a:spLocks noChangeArrowheads="1"/>
              </p:cNvSpPr>
              <p:nvPr/>
            </p:nvSpPr>
            <p:spPr bwMode="auto">
              <a:xfrm rot="3109826" flipH="1" flipV="1">
                <a:off x="6180" y="3238"/>
                <a:ext cx="720" cy="720"/>
              </a:xfrm>
              <a:prstGeom prst="plus">
                <a:avLst>
                  <a:gd name="adj" fmla="val 25000"/>
                </a:avLst>
              </a:prstGeom>
              <a:solidFill>
                <a:srgbClr val="FF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4" name="Line 18"/>
              <p:cNvSpPr>
                <a:spLocks noChangeShapeType="1"/>
              </p:cNvSpPr>
              <p:nvPr/>
            </p:nvSpPr>
            <p:spPr bwMode="auto">
              <a:xfrm rot="3109826" flipH="1">
                <a:off x="6186" y="3426"/>
                <a:ext cx="0" cy="900"/>
              </a:xfrm>
              <a:prstGeom prst="line">
                <a:avLst/>
              </a:prstGeom>
              <a:noFill/>
              <a:ln w="38100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5" name="AutoShape 19"/>
              <p:cNvSpPr>
                <a:spLocks noChangeArrowheads="1"/>
              </p:cNvSpPr>
              <p:nvPr/>
            </p:nvSpPr>
            <p:spPr bwMode="auto">
              <a:xfrm rot="19309826" flipH="1">
                <a:off x="5941" y="5235"/>
                <a:ext cx="720" cy="720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6" name="Line 20"/>
              <p:cNvSpPr>
                <a:spLocks noChangeShapeType="1"/>
              </p:cNvSpPr>
              <p:nvPr/>
            </p:nvSpPr>
            <p:spPr bwMode="auto">
              <a:xfrm rot="-2290174" flipH="1" flipV="1">
                <a:off x="6023" y="4791"/>
                <a:ext cx="0" cy="90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AutoShape 21"/>
              <p:cNvSpPr>
                <a:spLocks noChangeArrowheads="1"/>
              </p:cNvSpPr>
              <p:nvPr/>
            </p:nvSpPr>
            <p:spPr bwMode="auto">
              <a:xfrm rot="19309826" flipV="1">
                <a:off x="3106" y="2869"/>
                <a:ext cx="720" cy="720"/>
              </a:xfrm>
              <a:prstGeom prst="triangle">
                <a:avLst>
                  <a:gd name="adj" fmla="val 50000"/>
                </a:avLst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8" name="Line 22"/>
              <p:cNvSpPr>
                <a:spLocks noChangeShapeType="1"/>
              </p:cNvSpPr>
              <p:nvPr/>
            </p:nvSpPr>
            <p:spPr bwMode="auto">
              <a:xfrm rot="-2290174">
                <a:off x="3744" y="3133"/>
                <a:ext cx="0" cy="90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9" name="AutoShape 23"/>
              <p:cNvSpPr>
                <a:spLocks noChangeArrowheads="1"/>
              </p:cNvSpPr>
              <p:nvPr/>
            </p:nvSpPr>
            <p:spPr bwMode="auto">
              <a:xfrm rot="3109826">
                <a:off x="2867" y="4866"/>
                <a:ext cx="720" cy="720"/>
              </a:xfrm>
              <a:prstGeom prst="plus">
                <a:avLst>
                  <a:gd name="adj" fmla="val 25000"/>
                </a:avLst>
              </a:prstGeom>
              <a:solidFill>
                <a:srgbClr val="FF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0" name="Line 24"/>
              <p:cNvSpPr>
                <a:spLocks noChangeShapeType="1"/>
              </p:cNvSpPr>
              <p:nvPr/>
            </p:nvSpPr>
            <p:spPr bwMode="auto">
              <a:xfrm rot="3109826" flipV="1">
                <a:off x="3581" y="4498"/>
                <a:ext cx="0" cy="900"/>
              </a:xfrm>
              <a:prstGeom prst="line">
                <a:avLst/>
              </a:prstGeom>
              <a:noFill/>
              <a:ln w="38100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1" name="AutoShape 25"/>
              <p:cNvSpPr>
                <a:spLocks noChangeArrowheads="1"/>
              </p:cNvSpPr>
              <p:nvPr/>
            </p:nvSpPr>
            <p:spPr bwMode="auto">
              <a:xfrm rot="409826">
                <a:off x="3610" y="3793"/>
                <a:ext cx="2715" cy="1448"/>
              </a:xfrm>
              <a:prstGeom prst="roundRect">
                <a:avLst>
                  <a:gd name="adj" fmla="val 50000"/>
                </a:avLst>
              </a:prstGeom>
              <a:solidFill>
                <a:srgbClr val="666699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58" name="Text Box 142"/>
            <p:cNvSpPr txBox="1">
              <a:spLocks noChangeArrowheads="1"/>
            </p:cNvSpPr>
            <p:nvPr/>
          </p:nvSpPr>
          <p:spPr bwMode="auto">
            <a:xfrm>
              <a:off x="240" y="192"/>
              <a:ext cx="2736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Most microbes have more than one antigen on their surface, so…</a:t>
              </a:r>
            </a:p>
          </p:txBody>
        </p:sp>
      </p:grpSp>
      <p:sp>
        <p:nvSpPr>
          <p:cNvPr id="9359" name="Text Box 143"/>
          <p:cNvSpPr txBox="1">
            <a:spLocks noChangeArrowheads="1"/>
          </p:cNvSpPr>
          <p:nvPr/>
        </p:nvSpPr>
        <p:spPr bwMode="auto">
          <a:xfrm>
            <a:off x="381000" y="1905000"/>
            <a:ext cx="464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…they stimulate more than one type of lymphocyte…</a:t>
            </a:r>
          </a:p>
        </p:txBody>
      </p:sp>
      <p:grpSp>
        <p:nvGrpSpPr>
          <p:cNvPr id="9363" name="Group 147"/>
          <p:cNvGrpSpPr>
            <a:grpSpLocks/>
          </p:cNvGrpSpPr>
          <p:nvPr/>
        </p:nvGrpSpPr>
        <p:grpSpPr bwMode="auto">
          <a:xfrm>
            <a:off x="304800" y="2895600"/>
            <a:ext cx="8839200" cy="3592513"/>
            <a:chOff x="192" y="1824"/>
            <a:chExt cx="5568" cy="2263"/>
          </a:xfrm>
        </p:grpSpPr>
        <p:grpSp>
          <p:nvGrpSpPr>
            <p:cNvPr id="9242" name="Group 26"/>
            <p:cNvGrpSpPr>
              <a:grpSpLocks/>
            </p:cNvGrpSpPr>
            <p:nvPr/>
          </p:nvGrpSpPr>
          <p:grpSpPr bwMode="auto">
            <a:xfrm rot="-180648">
              <a:off x="2502" y="2784"/>
              <a:ext cx="3258" cy="1303"/>
              <a:chOff x="1981" y="7232"/>
              <a:chExt cx="8145" cy="3258"/>
            </a:xfrm>
          </p:grpSpPr>
          <p:grpSp>
            <p:nvGrpSpPr>
              <p:cNvPr id="9243" name="Group 27"/>
              <p:cNvGrpSpPr>
                <a:grpSpLocks/>
              </p:cNvGrpSpPr>
              <p:nvPr/>
            </p:nvGrpSpPr>
            <p:grpSpPr bwMode="auto">
              <a:xfrm rot="3412497">
                <a:off x="3429" y="6508"/>
                <a:ext cx="724" cy="3258"/>
                <a:chOff x="8497" y="5965"/>
                <a:chExt cx="724" cy="3258"/>
              </a:xfrm>
            </p:grpSpPr>
            <p:grpSp>
              <p:nvGrpSpPr>
                <p:cNvPr id="9244" name="Group 28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6"/>
                  <a:chOff x="6687" y="9585"/>
                  <a:chExt cx="724" cy="1086"/>
                </a:xfrm>
              </p:grpSpPr>
              <p:sp>
                <p:nvSpPr>
                  <p:cNvPr id="9245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46" name="Line 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47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48" name="Group 32"/>
                <p:cNvGrpSpPr>
                  <a:grpSpLocks/>
                </p:cNvGrpSpPr>
                <p:nvPr/>
              </p:nvGrpSpPr>
              <p:grpSpPr bwMode="auto">
                <a:xfrm flipV="1">
                  <a:off x="8497" y="8137"/>
                  <a:ext cx="724" cy="1086"/>
                  <a:chOff x="6687" y="9585"/>
                  <a:chExt cx="724" cy="1086"/>
                </a:xfrm>
              </p:grpSpPr>
              <p:sp>
                <p:nvSpPr>
                  <p:cNvPr id="9249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50" name="Line 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5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252" name="Group 36"/>
              <p:cNvGrpSpPr>
                <a:grpSpLocks/>
              </p:cNvGrpSpPr>
              <p:nvPr/>
            </p:nvGrpSpPr>
            <p:grpSpPr bwMode="auto">
              <a:xfrm rot="14943360">
                <a:off x="5331" y="6778"/>
                <a:ext cx="724" cy="2717"/>
                <a:chOff x="8497" y="4336"/>
                <a:chExt cx="724" cy="2717"/>
              </a:xfrm>
            </p:grpSpPr>
            <p:grpSp>
              <p:nvGrpSpPr>
                <p:cNvPr id="9253" name="Group 37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8"/>
                  <a:chOff x="4154" y="5965"/>
                  <a:chExt cx="724" cy="1088"/>
                </a:xfrm>
              </p:grpSpPr>
              <p:sp>
                <p:nvSpPr>
                  <p:cNvPr id="9254" name="Arc 38"/>
                  <p:cNvSpPr>
                    <a:spLocks/>
                  </p:cNvSpPr>
                  <p:nvPr/>
                </p:nvSpPr>
                <p:spPr bwMode="auto">
                  <a:xfrm>
                    <a:off x="4154" y="6691"/>
                    <a:ext cx="724" cy="362"/>
                  </a:xfrm>
                  <a:custGeom>
                    <a:avLst/>
                    <a:gdLst>
                      <a:gd name="G0" fmla="+- 21590 0 0"/>
                      <a:gd name="G1" fmla="+- 21600 0 0"/>
                      <a:gd name="G2" fmla="+- 21600 0 0"/>
                      <a:gd name="T0" fmla="*/ 0 w 43190"/>
                      <a:gd name="T1" fmla="*/ 20935 h 21600"/>
                      <a:gd name="T2" fmla="*/ 43190 w 43190"/>
                      <a:gd name="T3" fmla="*/ 21600 h 21600"/>
                      <a:gd name="T4" fmla="*/ 21590 w 4319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0" h="21600" fill="none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</a:path>
                      <a:path w="43190" h="21600" stroke="0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  <a:lnTo>
                          <a:pt x="2159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55" name="Line 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15" y="5965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56" name="Group 40"/>
                <p:cNvGrpSpPr>
                  <a:grpSpLocks/>
                </p:cNvGrpSpPr>
                <p:nvPr/>
              </p:nvGrpSpPr>
              <p:grpSpPr bwMode="auto">
                <a:xfrm flipV="1">
                  <a:off x="8497" y="4336"/>
                  <a:ext cx="724" cy="1088"/>
                  <a:chOff x="4154" y="5965"/>
                  <a:chExt cx="724" cy="1088"/>
                </a:xfrm>
              </p:grpSpPr>
              <p:sp>
                <p:nvSpPr>
                  <p:cNvPr id="9257" name="Arc 41"/>
                  <p:cNvSpPr>
                    <a:spLocks/>
                  </p:cNvSpPr>
                  <p:nvPr/>
                </p:nvSpPr>
                <p:spPr bwMode="auto">
                  <a:xfrm>
                    <a:off x="4154" y="6691"/>
                    <a:ext cx="724" cy="362"/>
                  </a:xfrm>
                  <a:custGeom>
                    <a:avLst/>
                    <a:gdLst>
                      <a:gd name="G0" fmla="+- 21590 0 0"/>
                      <a:gd name="G1" fmla="+- 21600 0 0"/>
                      <a:gd name="G2" fmla="+- 21600 0 0"/>
                      <a:gd name="T0" fmla="*/ 0 w 43190"/>
                      <a:gd name="T1" fmla="*/ 20935 h 21600"/>
                      <a:gd name="T2" fmla="*/ 43190 w 43190"/>
                      <a:gd name="T3" fmla="*/ 21600 h 21600"/>
                      <a:gd name="T4" fmla="*/ 21590 w 4319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0" h="21600" fill="none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</a:path>
                      <a:path w="43190" h="21600" stroke="0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  <a:lnTo>
                          <a:pt x="2159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58" name="Line 4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15" y="5965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259" name="Group 43"/>
              <p:cNvGrpSpPr>
                <a:grpSpLocks/>
              </p:cNvGrpSpPr>
              <p:nvPr/>
            </p:nvGrpSpPr>
            <p:grpSpPr bwMode="auto">
              <a:xfrm rot="7763229">
                <a:off x="5873" y="7141"/>
                <a:ext cx="724" cy="2715"/>
                <a:chOff x="2886" y="6689"/>
                <a:chExt cx="724" cy="2715"/>
              </a:xfrm>
            </p:grpSpPr>
            <p:grpSp>
              <p:nvGrpSpPr>
                <p:cNvPr id="9260" name="Group 44"/>
                <p:cNvGrpSpPr>
                  <a:grpSpLocks/>
                </p:cNvGrpSpPr>
                <p:nvPr/>
              </p:nvGrpSpPr>
              <p:grpSpPr bwMode="auto">
                <a:xfrm>
                  <a:off x="2886" y="6689"/>
                  <a:ext cx="724" cy="1086"/>
                  <a:chOff x="2886" y="6689"/>
                  <a:chExt cx="724" cy="1086"/>
                </a:xfrm>
              </p:grpSpPr>
              <p:sp>
                <p:nvSpPr>
                  <p:cNvPr id="9261" name="Line 45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2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7051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3" name="Line 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4" name="Line 48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7051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65" name="Group 49"/>
                <p:cNvGrpSpPr>
                  <a:grpSpLocks/>
                </p:cNvGrpSpPr>
                <p:nvPr/>
              </p:nvGrpSpPr>
              <p:grpSpPr bwMode="auto">
                <a:xfrm flipV="1">
                  <a:off x="2886" y="8318"/>
                  <a:ext cx="724" cy="1086"/>
                  <a:chOff x="2886" y="6689"/>
                  <a:chExt cx="724" cy="1086"/>
                </a:xfrm>
              </p:grpSpPr>
              <p:sp>
                <p:nvSpPr>
                  <p:cNvPr id="9266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7051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8" name="Line 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69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7051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270" name="Group 54"/>
              <p:cNvGrpSpPr>
                <a:grpSpLocks/>
              </p:cNvGrpSpPr>
              <p:nvPr/>
            </p:nvGrpSpPr>
            <p:grpSpPr bwMode="auto">
              <a:xfrm rot="2311790">
                <a:off x="6506" y="7775"/>
                <a:ext cx="724" cy="2353"/>
                <a:chOff x="2886" y="5603"/>
                <a:chExt cx="724" cy="2353"/>
              </a:xfrm>
            </p:grpSpPr>
            <p:grpSp>
              <p:nvGrpSpPr>
                <p:cNvPr id="9271" name="Group 55"/>
                <p:cNvGrpSpPr>
                  <a:grpSpLocks/>
                </p:cNvGrpSpPr>
                <p:nvPr/>
              </p:nvGrpSpPr>
              <p:grpSpPr bwMode="auto">
                <a:xfrm>
                  <a:off x="2886" y="7051"/>
                  <a:ext cx="724" cy="905"/>
                  <a:chOff x="3067" y="5965"/>
                  <a:chExt cx="724" cy="905"/>
                </a:xfrm>
              </p:grpSpPr>
              <p:sp>
                <p:nvSpPr>
                  <p:cNvPr id="9272" name="Line 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67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3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4" name="Line 5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48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5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6508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6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7" name="Line 61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8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3791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79" name="Line 6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5965"/>
                    <a:ext cx="0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80" name="Group 64"/>
                <p:cNvGrpSpPr>
                  <a:grpSpLocks/>
                </p:cNvGrpSpPr>
                <p:nvPr/>
              </p:nvGrpSpPr>
              <p:grpSpPr bwMode="auto">
                <a:xfrm flipV="1">
                  <a:off x="2886" y="5603"/>
                  <a:ext cx="724" cy="905"/>
                  <a:chOff x="3067" y="5965"/>
                  <a:chExt cx="724" cy="905"/>
                </a:xfrm>
              </p:grpSpPr>
              <p:sp>
                <p:nvSpPr>
                  <p:cNvPr id="9281" name="Line 6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67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2" name="Line 66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3" name="Line 6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48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4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6508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5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6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7" name="Line 71"/>
                  <p:cNvSpPr>
                    <a:spLocks noChangeShapeType="1"/>
                  </p:cNvSpPr>
                  <p:nvPr/>
                </p:nvSpPr>
                <p:spPr bwMode="auto">
                  <a:xfrm>
                    <a:off x="3791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88" name="Line 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5965"/>
                    <a:ext cx="0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289" name="Group 73"/>
              <p:cNvGrpSpPr>
                <a:grpSpLocks/>
              </p:cNvGrpSpPr>
              <p:nvPr/>
            </p:nvGrpSpPr>
            <p:grpSpPr bwMode="auto">
              <a:xfrm rot="-1432037">
                <a:off x="3067" y="7232"/>
                <a:ext cx="724" cy="2715"/>
                <a:chOff x="3067" y="7232"/>
                <a:chExt cx="724" cy="2715"/>
              </a:xfrm>
            </p:grpSpPr>
            <p:grpSp>
              <p:nvGrpSpPr>
                <p:cNvPr id="9290" name="Group 74"/>
                <p:cNvGrpSpPr>
                  <a:grpSpLocks/>
                </p:cNvGrpSpPr>
                <p:nvPr/>
              </p:nvGrpSpPr>
              <p:grpSpPr bwMode="auto">
                <a:xfrm>
                  <a:off x="3067" y="7232"/>
                  <a:ext cx="724" cy="1086"/>
                  <a:chOff x="2886" y="9042"/>
                  <a:chExt cx="724" cy="1086"/>
                </a:xfrm>
              </p:grpSpPr>
              <p:sp>
                <p:nvSpPr>
                  <p:cNvPr id="9291" name="Line 7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86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2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9404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3" name="Line 7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29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4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9404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95" name="Group 79"/>
                <p:cNvGrpSpPr>
                  <a:grpSpLocks/>
                </p:cNvGrpSpPr>
                <p:nvPr/>
              </p:nvGrpSpPr>
              <p:grpSpPr bwMode="auto">
                <a:xfrm flipV="1">
                  <a:off x="3067" y="8861"/>
                  <a:ext cx="724" cy="1086"/>
                  <a:chOff x="2886" y="9042"/>
                  <a:chExt cx="724" cy="1086"/>
                </a:xfrm>
              </p:grpSpPr>
              <p:sp>
                <p:nvSpPr>
                  <p:cNvPr id="9296" name="Line 8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86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7" name="Line 81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9404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8" name="Line 8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29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99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9404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00" name="Group 84"/>
              <p:cNvGrpSpPr>
                <a:grpSpLocks/>
              </p:cNvGrpSpPr>
              <p:nvPr/>
            </p:nvGrpSpPr>
            <p:grpSpPr bwMode="auto">
              <a:xfrm rot="17116113">
                <a:off x="5512" y="8769"/>
                <a:ext cx="724" cy="2717"/>
                <a:chOff x="8497" y="4336"/>
                <a:chExt cx="724" cy="2717"/>
              </a:xfrm>
            </p:grpSpPr>
            <p:grpSp>
              <p:nvGrpSpPr>
                <p:cNvPr id="9301" name="Group 85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8"/>
                  <a:chOff x="4154" y="5965"/>
                  <a:chExt cx="724" cy="1088"/>
                </a:xfrm>
              </p:grpSpPr>
              <p:sp>
                <p:nvSpPr>
                  <p:cNvPr id="9302" name="Arc 86"/>
                  <p:cNvSpPr>
                    <a:spLocks/>
                  </p:cNvSpPr>
                  <p:nvPr/>
                </p:nvSpPr>
                <p:spPr bwMode="auto">
                  <a:xfrm>
                    <a:off x="4154" y="6691"/>
                    <a:ext cx="724" cy="362"/>
                  </a:xfrm>
                  <a:custGeom>
                    <a:avLst/>
                    <a:gdLst>
                      <a:gd name="G0" fmla="+- 21590 0 0"/>
                      <a:gd name="G1" fmla="+- 21600 0 0"/>
                      <a:gd name="G2" fmla="+- 21600 0 0"/>
                      <a:gd name="T0" fmla="*/ 0 w 43190"/>
                      <a:gd name="T1" fmla="*/ 20935 h 21600"/>
                      <a:gd name="T2" fmla="*/ 43190 w 43190"/>
                      <a:gd name="T3" fmla="*/ 21600 h 21600"/>
                      <a:gd name="T4" fmla="*/ 21590 w 4319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0" h="21600" fill="none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</a:path>
                      <a:path w="43190" h="21600" stroke="0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  <a:lnTo>
                          <a:pt x="2159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03" name="Line 8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15" y="5965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04" name="Group 88"/>
                <p:cNvGrpSpPr>
                  <a:grpSpLocks/>
                </p:cNvGrpSpPr>
                <p:nvPr/>
              </p:nvGrpSpPr>
              <p:grpSpPr bwMode="auto">
                <a:xfrm flipV="1">
                  <a:off x="8497" y="4336"/>
                  <a:ext cx="724" cy="1088"/>
                  <a:chOff x="4154" y="5965"/>
                  <a:chExt cx="724" cy="1088"/>
                </a:xfrm>
              </p:grpSpPr>
              <p:sp>
                <p:nvSpPr>
                  <p:cNvPr id="9305" name="Arc 89"/>
                  <p:cNvSpPr>
                    <a:spLocks/>
                  </p:cNvSpPr>
                  <p:nvPr/>
                </p:nvSpPr>
                <p:spPr bwMode="auto">
                  <a:xfrm>
                    <a:off x="4154" y="6691"/>
                    <a:ext cx="724" cy="362"/>
                  </a:xfrm>
                  <a:custGeom>
                    <a:avLst/>
                    <a:gdLst>
                      <a:gd name="G0" fmla="+- 21590 0 0"/>
                      <a:gd name="G1" fmla="+- 21600 0 0"/>
                      <a:gd name="G2" fmla="+- 21600 0 0"/>
                      <a:gd name="T0" fmla="*/ 0 w 43190"/>
                      <a:gd name="T1" fmla="*/ 20935 h 21600"/>
                      <a:gd name="T2" fmla="*/ 43190 w 43190"/>
                      <a:gd name="T3" fmla="*/ 21600 h 21600"/>
                      <a:gd name="T4" fmla="*/ 21590 w 4319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190" h="21600" fill="none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</a:path>
                      <a:path w="43190" h="21600" stroke="0" extrusionOk="0">
                        <a:moveTo>
                          <a:pt x="0" y="20935"/>
                        </a:moveTo>
                        <a:cubicBezTo>
                          <a:pt x="359" y="9270"/>
                          <a:pt x="9919" y="-1"/>
                          <a:pt x="21590" y="0"/>
                        </a:cubicBezTo>
                        <a:cubicBezTo>
                          <a:pt x="33519" y="0"/>
                          <a:pt x="43190" y="9670"/>
                          <a:pt x="43190" y="21600"/>
                        </a:cubicBezTo>
                        <a:lnTo>
                          <a:pt x="21590" y="21600"/>
                        </a:lnTo>
                        <a:close/>
                      </a:path>
                    </a:pathLst>
                  </a:cu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06" name="Line 9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15" y="5965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8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07" name="Group 91"/>
              <p:cNvGrpSpPr>
                <a:grpSpLocks/>
              </p:cNvGrpSpPr>
              <p:nvPr/>
            </p:nvGrpSpPr>
            <p:grpSpPr bwMode="auto">
              <a:xfrm rot="998731">
                <a:off x="7773" y="7775"/>
                <a:ext cx="724" cy="2715"/>
                <a:chOff x="3067" y="7232"/>
                <a:chExt cx="724" cy="2715"/>
              </a:xfrm>
            </p:grpSpPr>
            <p:grpSp>
              <p:nvGrpSpPr>
                <p:cNvPr id="9308" name="Group 92"/>
                <p:cNvGrpSpPr>
                  <a:grpSpLocks/>
                </p:cNvGrpSpPr>
                <p:nvPr/>
              </p:nvGrpSpPr>
              <p:grpSpPr bwMode="auto">
                <a:xfrm>
                  <a:off x="3067" y="7232"/>
                  <a:ext cx="724" cy="1086"/>
                  <a:chOff x="2886" y="9042"/>
                  <a:chExt cx="724" cy="1086"/>
                </a:xfrm>
              </p:grpSpPr>
              <p:sp>
                <p:nvSpPr>
                  <p:cNvPr id="9309" name="Line 9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86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0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9404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1" name="Line 95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29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2" name="Line 96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9404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13" name="Group 97"/>
                <p:cNvGrpSpPr>
                  <a:grpSpLocks/>
                </p:cNvGrpSpPr>
                <p:nvPr/>
              </p:nvGrpSpPr>
              <p:grpSpPr bwMode="auto">
                <a:xfrm flipV="1">
                  <a:off x="3067" y="8861"/>
                  <a:ext cx="724" cy="1086"/>
                  <a:chOff x="2886" y="9042"/>
                  <a:chExt cx="724" cy="1086"/>
                </a:xfrm>
              </p:grpSpPr>
              <p:sp>
                <p:nvSpPr>
                  <p:cNvPr id="9314" name="Line 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86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5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9404"/>
                    <a:ext cx="724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6" name="Line 10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29" y="9042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7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9404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66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18" name="Group 102"/>
              <p:cNvGrpSpPr>
                <a:grpSpLocks/>
              </p:cNvGrpSpPr>
              <p:nvPr/>
            </p:nvGrpSpPr>
            <p:grpSpPr bwMode="auto">
              <a:xfrm rot="-595820">
                <a:off x="1981" y="7594"/>
                <a:ext cx="724" cy="2353"/>
                <a:chOff x="2886" y="5603"/>
                <a:chExt cx="724" cy="2353"/>
              </a:xfrm>
            </p:grpSpPr>
            <p:grpSp>
              <p:nvGrpSpPr>
                <p:cNvPr id="9319" name="Group 103"/>
                <p:cNvGrpSpPr>
                  <a:grpSpLocks/>
                </p:cNvGrpSpPr>
                <p:nvPr/>
              </p:nvGrpSpPr>
              <p:grpSpPr bwMode="auto">
                <a:xfrm>
                  <a:off x="2886" y="7051"/>
                  <a:ext cx="724" cy="905"/>
                  <a:chOff x="3067" y="5965"/>
                  <a:chExt cx="724" cy="905"/>
                </a:xfrm>
              </p:grpSpPr>
              <p:sp>
                <p:nvSpPr>
                  <p:cNvPr id="9320" name="Line 10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67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1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2" name="Line 1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48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3" name="Line 107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6508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4" name="Line 108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5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6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3791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7" name="Line 1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5965"/>
                    <a:ext cx="0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8" name="Group 112"/>
                <p:cNvGrpSpPr>
                  <a:grpSpLocks/>
                </p:cNvGrpSpPr>
                <p:nvPr/>
              </p:nvGrpSpPr>
              <p:grpSpPr bwMode="auto">
                <a:xfrm flipV="1">
                  <a:off x="2886" y="5603"/>
                  <a:ext cx="724" cy="905"/>
                  <a:chOff x="3067" y="5965"/>
                  <a:chExt cx="724" cy="905"/>
                </a:xfrm>
              </p:grpSpPr>
              <p:sp>
                <p:nvSpPr>
                  <p:cNvPr id="9329" name="Line 1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067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0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1" name="Line 1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248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2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6508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3" name="Line 117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508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4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3610" y="6689"/>
                    <a:ext cx="181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5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3791" y="6689"/>
                    <a:ext cx="0" cy="181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6" name="Line 1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5965"/>
                    <a:ext cx="0" cy="543"/>
                  </a:xfrm>
                  <a:prstGeom prst="line">
                    <a:avLst/>
                  </a:prstGeom>
                  <a:noFill/>
                  <a:ln w="38100">
                    <a:solidFill>
                      <a:srgbClr val="FF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37" name="Group 121"/>
              <p:cNvGrpSpPr>
                <a:grpSpLocks/>
              </p:cNvGrpSpPr>
              <p:nvPr/>
            </p:nvGrpSpPr>
            <p:grpSpPr bwMode="auto">
              <a:xfrm rot="7496698">
                <a:off x="8135" y="6508"/>
                <a:ext cx="724" cy="3258"/>
                <a:chOff x="8497" y="5965"/>
                <a:chExt cx="724" cy="3258"/>
              </a:xfrm>
            </p:grpSpPr>
            <p:grpSp>
              <p:nvGrpSpPr>
                <p:cNvPr id="9338" name="Group 122"/>
                <p:cNvGrpSpPr>
                  <a:grpSpLocks/>
                </p:cNvGrpSpPr>
                <p:nvPr/>
              </p:nvGrpSpPr>
              <p:grpSpPr bwMode="auto">
                <a:xfrm>
                  <a:off x="8497" y="5965"/>
                  <a:ext cx="724" cy="1086"/>
                  <a:chOff x="6687" y="9585"/>
                  <a:chExt cx="724" cy="1086"/>
                </a:xfrm>
              </p:grpSpPr>
              <p:sp>
                <p:nvSpPr>
                  <p:cNvPr id="9339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0" name="Line 1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1" name="Line 125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42" name="Group 126"/>
                <p:cNvGrpSpPr>
                  <a:grpSpLocks/>
                </p:cNvGrpSpPr>
                <p:nvPr/>
              </p:nvGrpSpPr>
              <p:grpSpPr bwMode="auto">
                <a:xfrm flipV="1">
                  <a:off x="8497" y="8137"/>
                  <a:ext cx="724" cy="1086"/>
                  <a:chOff x="6687" y="9585"/>
                  <a:chExt cx="724" cy="1086"/>
                </a:xfrm>
              </p:grpSpPr>
              <p:sp>
                <p:nvSpPr>
                  <p:cNvPr id="9343" name="Line 127"/>
                  <p:cNvSpPr>
                    <a:spLocks noChangeShapeType="1"/>
                  </p:cNvSpPr>
                  <p:nvPr/>
                </p:nvSpPr>
                <p:spPr bwMode="auto">
                  <a:xfrm>
                    <a:off x="6687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4" name="Line 1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049" y="9585"/>
                    <a:ext cx="362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5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7049" y="9947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FF0000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46" name="Group 130"/>
              <p:cNvGrpSpPr>
                <a:grpSpLocks/>
              </p:cNvGrpSpPr>
              <p:nvPr/>
            </p:nvGrpSpPr>
            <p:grpSpPr bwMode="auto">
              <a:xfrm rot="13426331">
                <a:off x="8497" y="7232"/>
                <a:ext cx="724" cy="2715"/>
                <a:chOff x="2886" y="6689"/>
                <a:chExt cx="724" cy="2715"/>
              </a:xfrm>
            </p:grpSpPr>
            <p:grpSp>
              <p:nvGrpSpPr>
                <p:cNvPr id="9347" name="Group 131"/>
                <p:cNvGrpSpPr>
                  <a:grpSpLocks/>
                </p:cNvGrpSpPr>
                <p:nvPr/>
              </p:nvGrpSpPr>
              <p:grpSpPr bwMode="auto">
                <a:xfrm>
                  <a:off x="2886" y="6689"/>
                  <a:ext cx="724" cy="1086"/>
                  <a:chOff x="2886" y="6689"/>
                  <a:chExt cx="724" cy="1086"/>
                </a:xfrm>
              </p:grpSpPr>
              <p:sp>
                <p:nvSpPr>
                  <p:cNvPr id="9348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49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7051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0" name="Line 13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1" name="Line 135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7051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52" name="Group 136"/>
                <p:cNvGrpSpPr>
                  <a:grpSpLocks/>
                </p:cNvGrpSpPr>
                <p:nvPr/>
              </p:nvGrpSpPr>
              <p:grpSpPr bwMode="auto">
                <a:xfrm flipV="1">
                  <a:off x="2886" y="8318"/>
                  <a:ext cx="724" cy="1086"/>
                  <a:chOff x="2886" y="6689"/>
                  <a:chExt cx="724" cy="1086"/>
                </a:xfrm>
              </p:grpSpPr>
              <p:sp>
                <p:nvSpPr>
                  <p:cNvPr id="9353" name="Line 137"/>
                  <p:cNvSpPr>
                    <a:spLocks noChangeShapeType="1"/>
                  </p:cNvSpPr>
                  <p:nvPr/>
                </p:nvSpPr>
                <p:spPr bwMode="auto">
                  <a:xfrm>
                    <a:off x="2886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4" name="Line 138"/>
                  <p:cNvSpPr>
                    <a:spLocks noChangeShapeType="1"/>
                  </p:cNvSpPr>
                  <p:nvPr/>
                </p:nvSpPr>
                <p:spPr bwMode="auto">
                  <a:xfrm>
                    <a:off x="3067" y="7051"/>
                    <a:ext cx="36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5" name="Line 1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29" y="6689"/>
                    <a:ext cx="181" cy="36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56" name="Line 140"/>
                  <p:cNvSpPr>
                    <a:spLocks noChangeShapeType="1"/>
                  </p:cNvSpPr>
                  <p:nvPr/>
                </p:nvSpPr>
                <p:spPr bwMode="auto">
                  <a:xfrm>
                    <a:off x="3248" y="7051"/>
                    <a:ext cx="0" cy="72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FF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9357" name="AutoShape 141"/>
            <p:cNvSpPr>
              <a:spLocks noChangeArrowheads="1"/>
            </p:cNvSpPr>
            <p:nvPr/>
          </p:nvSpPr>
          <p:spPr bwMode="auto">
            <a:xfrm>
              <a:off x="4128" y="1824"/>
              <a:ext cx="480" cy="624"/>
            </a:xfrm>
            <a:prstGeom prst="downArrow">
              <a:avLst>
                <a:gd name="adj1" fmla="val 50000"/>
                <a:gd name="adj2" fmla="val 32500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60" name="Text Box 144"/>
            <p:cNvSpPr txBox="1">
              <a:spLocks noChangeArrowheads="1"/>
            </p:cNvSpPr>
            <p:nvPr/>
          </p:nvSpPr>
          <p:spPr bwMode="auto">
            <a:xfrm>
              <a:off x="192" y="2064"/>
              <a:ext cx="312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…resulting in the production of </a:t>
              </a:r>
              <a:r>
                <a:rPr lang="en-GB" sz="2800" i="1">
                  <a:latin typeface="Arial" charset="0"/>
                </a:rPr>
                <a:t>many different</a:t>
              </a:r>
              <a:r>
                <a:rPr lang="en-GB" sz="2800">
                  <a:latin typeface="Arial" charset="0"/>
                </a:rPr>
                <a:t> antibodies.</a:t>
              </a:r>
            </a:p>
          </p:txBody>
        </p:sp>
      </p:grpSp>
      <p:sp>
        <p:nvSpPr>
          <p:cNvPr id="9361" name="Text Box 145"/>
          <p:cNvSpPr txBox="1">
            <a:spLocks noChangeArrowheads="1"/>
          </p:cNvSpPr>
          <p:nvPr/>
        </p:nvSpPr>
        <p:spPr bwMode="auto">
          <a:xfrm>
            <a:off x="304800" y="4876800"/>
            <a:ext cx="403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These are called </a:t>
            </a:r>
            <a:r>
              <a:rPr lang="en-GB" sz="2800" i="1">
                <a:latin typeface="Arial" charset="0"/>
              </a:rPr>
              <a:t>polyclonal antibodies.</a:t>
            </a:r>
            <a:endParaRPr lang="en-GB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9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59" grpId="0" build="p" autoUpdateAnimBg="0"/>
      <p:bldP spid="936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57200" y="381000"/>
            <a:ext cx="8169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GB" sz="2800" u="sng">
                <a:latin typeface="Arial" charset="0"/>
              </a:rPr>
              <a:t>Antibody Production: The Primary Response</a:t>
            </a:r>
          </a:p>
        </p:txBody>
      </p:sp>
      <p:grpSp>
        <p:nvGrpSpPr>
          <p:cNvPr id="10274" name="Group 34"/>
          <p:cNvGrpSpPr>
            <a:grpSpLocks/>
          </p:cNvGrpSpPr>
          <p:nvPr/>
        </p:nvGrpSpPr>
        <p:grpSpPr bwMode="auto">
          <a:xfrm>
            <a:off x="533400" y="1600200"/>
            <a:ext cx="7712075" cy="3008313"/>
            <a:chOff x="336" y="1008"/>
            <a:chExt cx="4858" cy="1895"/>
          </a:xfrm>
        </p:grpSpPr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1920" y="1056"/>
              <a:ext cx="327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Macrophages take in antigen by </a:t>
              </a:r>
              <a:r>
                <a:rPr lang="en-GB" sz="2800" i="1">
                  <a:latin typeface="Arial" charset="0"/>
                </a:rPr>
                <a:t>endocytosis</a:t>
              </a:r>
              <a:endParaRPr lang="en-GB" sz="2800">
                <a:latin typeface="Arial" charset="0"/>
              </a:endParaRPr>
            </a:p>
          </p:txBody>
        </p:sp>
        <p:grpSp>
          <p:nvGrpSpPr>
            <p:cNvPr id="10259" name="Group 19"/>
            <p:cNvGrpSpPr>
              <a:grpSpLocks/>
            </p:cNvGrpSpPr>
            <p:nvPr/>
          </p:nvGrpSpPr>
          <p:grpSpPr bwMode="auto">
            <a:xfrm>
              <a:off x="336" y="1008"/>
              <a:ext cx="1382" cy="1895"/>
              <a:chOff x="384" y="697"/>
              <a:chExt cx="1382" cy="1895"/>
            </a:xfrm>
          </p:grpSpPr>
          <p:grpSp>
            <p:nvGrpSpPr>
              <p:cNvPr id="10253" name="Group 13"/>
              <p:cNvGrpSpPr>
                <a:grpSpLocks/>
              </p:cNvGrpSpPr>
              <p:nvPr/>
            </p:nvGrpSpPr>
            <p:grpSpPr bwMode="auto">
              <a:xfrm>
                <a:off x="384" y="1152"/>
                <a:ext cx="1376" cy="869"/>
                <a:chOff x="575" y="938"/>
                <a:chExt cx="1376" cy="869"/>
              </a:xfrm>
            </p:grpSpPr>
            <p:grpSp>
              <p:nvGrpSpPr>
                <p:cNvPr id="10245" name="Group 5"/>
                <p:cNvGrpSpPr>
                  <a:grpSpLocks/>
                </p:cNvGrpSpPr>
                <p:nvPr/>
              </p:nvGrpSpPr>
              <p:grpSpPr bwMode="auto">
                <a:xfrm rot="-5400000">
                  <a:off x="1372" y="1083"/>
                  <a:ext cx="434" cy="724"/>
                  <a:chOff x="3429" y="2707"/>
                  <a:chExt cx="1086" cy="1810"/>
                </a:xfrm>
              </p:grpSpPr>
              <p:sp>
                <p:nvSpPr>
                  <p:cNvPr id="10246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3429" y="3431"/>
                    <a:ext cx="1086" cy="1086"/>
                  </a:xfrm>
                  <a:custGeom>
                    <a:avLst/>
                    <a:gdLst>
                      <a:gd name="G0" fmla="+- 5400 0 0"/>
                      <a:gd name="G1" fmla="+- 11796480 0 0"/>
                      <a:gd name="G2" fmla="+- 0 0 11796480"/>
                      <a:gd name="T0" fmla="*/ 0 256 1"/>
                      <a:gd name="T1" fmla="*/ 180 256 1"/>
                      <a:gd name="G3" fmla="+- 11796480 T0 T1"/>
                      <a:gd name="T2" fmla="*/ 0 256 1"/>
                      <a:gd name="T3" fmla="*/ 90 256 1"/>
                      <a:gd name="G4" fmla="+- 11796480 T2 T3"/>
                      <a:gd name="G5" fmla="*/ G4 2 1"/>
                      <a:gd name="T4" fmla="*/ 90 256 1"/>
                      <a:gd name="T5" fmla="*/ 0 256 1"/>
                      <a:gd name="G6" fmla="+- 11796480 T4 T5"/>
                      <a:gd name="G7" fmla="*/ G6 2 1"/>
                      <a:gd name="G8" fmla="abs 11796480"/>
                      <a:gd name="T6" fmla="*/ 0 256 1"/>
                      <a:gd name="T7" fmla="*/ 90 256 1"/>
                      <a:gd name="G9" fmla="+- G8 T6 T7"/>
                      <a:gd name="G10" fmla="?: G9 G7 G5"/>
                      <a:gd name="T8" fmla="*/ 0 256 1"/>
                      <a:gd name="T9" fmla="*/ 360 256 1"/>
                      <a:gd name="G11" fmla="+- G10 T8 T9"/>
                      <a:gd name="G12" fmla="?: G10 G11 G10"/>
                      <a:gd name="T10" fmla="*/ 0 256 1"/>
                      <a:gd name="T11" fmla="*/ 360 256 1"/>
                      <a:gd name="G13" fmla="+- G12 T10 T11"/>
                      <a:gd name="G14" fmla="?: G12 G13 G12"/>
                      <a:gd name="G15" fmla="+- 0 0 G14"/>
                      <a:gd name="G16" fmla="+- 10800 0 0"/>
                      <a:gd name="G17" fmla="+- 10800 0 5400"/>
                      <a:gd name="G18" fmla="*/ 5400 1 2"/>
                      <a:gd name="G19" fmla="+- G18 5400 0"/>
                      <a:gd name="G20" fmla="cos G19 11796480"/>
                      <a:gd name="G21" fmla="sin G19 11796480"/>
                      <a:gd name="G22" fmla="+- G20 10800 0"/>
                      <a:gd name="G23" fmla="+- G21 10800 0"/>
                      <a:gd name="G24" fmla="+- 10800 0 G20"/>
                      <a:gd name="G25" fmla="+- 5400 10800 0"/>
                      <a:gd name="G26" fmla="?: G9 G17 G25"/>
                      <a:gd name="G27" fmla="?: G9 0 21600"/>
                      <a:gd name="G28" fmla="cos 10800 11796480"/>
                      <a:gd name="G29" fmla="sin 10800 11796480"/>
                      <a:gd name="G30" fmla="sin 5400 11796480"/>
                      <a:gd name="G31" fmla="+- G28 10800 0"/>
                      <a:gd name="G32" fmla="+- G29 10800 0"/>
                      <a:gd name="G33" fmla="+- G30 10800 0"/>
                      <a:gd name="G34" fmla="?: G4 0 G31"/>
                      <a:gd name="G35" fmla="?: 11796480 G34 0"/>
                      <a:gd name="G36" fmla="?: G6 G35 G31"/>
                      <a:gd name="G37" fmla="+- 21600 0 G36"/>
                      <a:gd name="G38" fmla="?: G4 0 G33"/>
                      <a:gd name="G39" fmla="?: 11796480 G38 G32"/>
                      <a:gd name="G40" fmla="?: G6 G39 0"/>
                      <a:gd name="G41" fmla="?: G4 G32 21600"/>
                      <a:gd name="G42" fmla="?: G6 G41 G33"/>
                      <a:gd name="T12" fmla="*/ 10800 w 21600"/>
                      <a:gd name="T13" fmla="*/ 0 h 21600"/>
                      <a:gd name="T14" fmla="*/ 2700 w 21600"/>
                      <a:gd name="T15" fmla="*/ 10800 h 21600"/>
                      <a:gd name="T16" fmla="*/ 10800 w 21600"/>
                      <a:gd name="T17" fmla="*/ 5400 h 21600"/>
                      <a:gd name="T18" fmla="*/ 18900 w 21600"/>
                      <a:gd name="T19" fmla="*/ 10800 h 21600"/>
                      <a:gd name="T20" fmla="*/ G36 w 21600"/>
                      <a:gd name="T21" fmla="*/ G40 h 21600"/>
                      <a:gd name="T22" fmla="*/ G37 w 21600"/>
                      <a:gd name="T23" fmla="*/ G42 h 21600"/>
                    </a:gdLst>
                    <a:ahLst/>
                    <a:cxnLst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T20" t="T21" r="T22" b="T23"/>
                    <a:pathLst>
                      <a:path w="21600" h="21600">
                        <a:moveTo>
                          <a:pt x="5400" y="10800"/>
                        </a:moveTo>
                        <a:cubicBezTo>
                          <a:pt x="5400" y="7817"/>
                          <a:pt x="7817" y="5400"/>
                          <a:pt x="10800" y="5400"/>
                        </a:cubicBezTo>
                        <a:cubicBezTo>
                          <a:pt x="13782" y="5399"/>
                          <a:pt x="16199" y="7817"/>
                          <a:pt x="16200" y="10799"/>
                        </a:cubicBezTo>
                        <a:lnTo>
                          <a:pt x="21600" y="10800"/>
                        </a:lnTo>
                        <a:cubicBezTo>
                          <a:pt x="21600" y="4835"/>
                          <a:pt x="16764" y="0"/>
                          <a:pt x="10800" y="0"/>
                        </a:cubicBezTo>
                        <a:cubicBezTo>
                          <a:pt x="4835" y="0"/>
                          <a:pt x="0" y="4835"/>
                          <a:pt x="0" y="10800"/>
                        </a:cubicBezTo>
                        <a:close/>
                      </a:path>
                    </a:pathLst>
                  </a:cu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10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248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4153" y="2707"/>
                    <a:ext cx="181" cy="905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249" name="Oval 9"/>
                <p:cNvSpPr>
                  <a:spLocks noChangeArrowheads="1"/>
                </p:cNvSpPr>
                <p:nvPr/>
              </p:nvSpPr>
              <p:spPr bwMode="auto">
                <a:xfrm>
                  <a:off x="575" y="1010"/>
                  <a:ext cx="797" cy="797"/>
                </a:xfrm>
                <a:prstGeom prst="ellipse">
                  <a:avLst/>
                </a:prstGeom>
                <a:solidFill>
                  <a:srgbClr val="99CC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0" name="Oval 10"/>
                <p:cNvSpPr>
                  <a:spLocks noChangeArrowheads="1"/>
                </p:cNvSpPr>
                <p:nvPr/>
              </p:nvSpPr>
              <p:spPr bwMode="auto">
                <a:xfrm>
                  <a:off x="792" y="1228"/>
                  <a:ext cx="362" cy="362"/>
                </a:xfrm>
                <a:prstGeom prst="ellipse">
                  <a:avLst/>
                </a:prstGeom>
                <a:solidFill>
                  <a:srgbClr val="FF99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1" name="Arc 11"/>
                <p:cNvSpPr>
                  <a:spLocks/>
                </p:cNvSpPr>
                <p:nvPr/>
              </p:nvSpPr>
              <p:spPr bwMode="auto">
                <a:xfrm flipH="1" flipV="1">
                  <a:off x="865" y="1010"/>
                  <a:ext cx="286" cy="145"/>
                </a:xfrm>
                <a:custGeom>
                  <a:avLst/>
                  <a:gdLst>
                    <a:gd name="G0" fmla="+- 21150 0 0"/>
                    <a:gd name="G1" fmla="+- 21600 0 0"/>
                    <a:gd name="G2" fmla="+- 21600 0 0"/>
                    <a:gd name="T0" fmla="*/ 0 w 42658"/>
                    <a:gd name="T1" fmla="*/ 17212 h 21600"/>
                    <a:gd name="T2" fmla="*/ 42658 w 42658"/>
                    <a:gd name="T3" fmla="*/ 19610 h 21600"/>
                    <a:gd name="T4" fmla="*/ 21150 w 42658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658" h="21600" fill="none" extrusionOk="0">
                      <a:moveTo>
                        <a:pt x="0" y="17212"/>
                      </a:moveTo>
                      <a:cubicBezTo>
                        <a:pt x="2080" y="7187"/>
                        <a:pt x="10911" y="-1"/>
                        <a:pt x="21150" y="0"/>
                      </a:cubicBezTo>
                      <a:cubicBezTo>
                        <a:pt x="32308" y="0"/>
                        <a:pt x="41630" y="8499"/>
                        <a:pt x="42658" y="19609"/>
                      </a:cubicBezTo>
                    </a:path>
                    <a:path w="42658" h="21600" stroke="0" extrusionOk="0">
                      <a:moveTo>
                        <a:pt x="0" y="17212"/>
                      </a:moveTo>
                      <a:cubicBezTo>
                        <a:pt x="2080" y="7187"/>
                        <a:pt x="10911" y="-1"/>
                        <a:pt x="21150" y="0"/>
                      </a:cubicBezTo>
                      <a:cubicBezTo>
                        <a:pt x="32308" y="0"/>
                        <a:pt x="41630" y="8499"/>
                        <a:pt x="42658" y="19609"/>
                      </a:cubicBezTo>
                      <a:lnTo>
                        <a:pt x="21150" y="21600"/>
                      </a:lnTo>
                      <a:close/>
                    </a:path>
                  </a:pathLst>
                </a:custGeom>
                <a:solidFill>
                  <a:srgbClr val="FFFFCC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52" name="Oval 12"/>
                <p:cNvSpPr>
                  <a:spLocks noChangeArrowheads="1"/>
                </p:cNvSpPr>
                <p:nvPr/>
              </p:nvSpPr>
              <p:spPr bwMode="auto">
                <a:xfrm>
                  <a:off x="937" y="938"/>
                  <a:ext cx="145" cy="145"/>
                </a:xfrm>
                <a:prstGeom prst="ellipse">
                  <a:avLst/>
                </a:prstGeom>
                <a:solidFill>
                  <a:srgbClr val="00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54" name="Text Box 14"/>
              <p:cNvSpPr txBox="1">
                <a:spLocks noChangeArrowheads="1"/>
              </p:cNvSpPr>
              <p:nvPr/>
            </p:nvSpPr>
            <p:spPr bwMode="auto">
              <a:xfrm>
                <a:off x="998" y="697"/>
                <a:ext cx="76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Antigen</a:t>
                </a:r>
              </a:p>
            </p:txBody>
          </p:sp>
          <p:sp>
            <p:nvSpPr>
              <p:cNvPr id="10255" name="Line 15"/>
              <p:cNvSpPr>
                <a:spLocks noChangeShapeType="1"/>
              </p:cNvSpPr>
              <p:nvPr/>
            </p:nvSpPr>
            <p:spPr bwMode="auto">
              <a:xfrm flipH="1">
                <a:off x="816" y="960"/>
                <a:ext cx="24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7" name="Text Box 17"/>
              <p:cNvSpPr txBox="1">
                <a:spLocks noChangeArrowheads="1"/>
              </p:cNvSpPr>
              <p:nvPr/>
            </p:nvSpPr>
            <p:spPr bwMode="auto">
              <a:xfrm>
                <a:off x="480" y="2304"/>
                <a:ext cx="118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GB">
                    <a:latin typeface="Arial" charset="0"/>
                  </a:rPr>
                  <a:t>Macrophage</a:t>
                </a:r>
              </a:p>
            </p:txBody>
          </p:sp>
          <p:sp>
            <p:nvSpPr>
              <p:cNvPr id="10258" name="Line 18"/>
              <p:cNvSpPr>
                <a:spLocks noChangeShapeType="1"/>
              </p:cNvSpPr>
              <p:nvPr/>
            </p:nvSpPr>
            <p:spPr bwMode="auto">
              <a:xfrm flipV="1">
                <a:off x="720" y="1920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3048000" y="2743200"/>
            <a:ext cx="51974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>
                <a:latin typeface="Arial" charset="0"/>
              </a:rPr>
              <a:t>The macrophage processes the antigen and attaches it to a membrane protein called a MHC protein</a:t>
            </a:r>
          </a:p>
        </p:txBody>
      </p:sp>
      <p:grpSp>
        <p:nvGrpSpPr>
          <p:cNvPr id="10275" name="Group 35"/>
          <p:cNvGrpSpPr>
            <a:grpSpLocks/>
          </p:cNvGrpSpPr>
          <p:nvPr/>
        </p:nvGrpSpPr>
        <p:grpSpPr bwMode="auto">
          <a:xfrm>
            <a:off x="381000" y="4724400"/>
            <a:ext cx="8069263" cy="1835150"/>
            <a:chOff x="240" y="2976"/>
            <a:chExt cx="5083" cy="1156"/>
          </a:xfrm>
        </p:grpSpPr>
        <p:sp>
          <p:nvSpPr>
            <p:cNvPr id="10261" name="Text Box 21"/>
            <p:cNvSpPr txBox="1">
              <a:spLocks noChangeArrowheads="1"/>
            </p:cNvSpPr>
            <p:nvPr/>
          </p:nvSpPr>
          <p:spPr bwMode="auto">
            <a:xfrm>
              <a:off x="240" y="2976"/>
              <a:ext cx="3408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800">
                  <a:latin typeface="Arial" charset="0"/>
                </a:rPr>
                <a:t>The MHC protein is moved to the cell surface membrane by exocytosis so that the antigen is displayed on its surface.</a:t>
              </a:r>
            </a:p>
          </p:txBody>
        </p:sp>
        <p:grpSp>
          <p:nvGrpSpPr>
            <p:cNvPr id="10262" name="Group 22"/>
            <p:cNvGrpSpPr>
              <a:grpSpLocks/>
            </p:cNvGrpSpPr>
            <p:nvPr/>
          </p:nvGrpSpPr>
          <p:grpSpPr bwMode="auto">
            <a:xfrm>
              <a:off x="3840" y="3335"/>
              <a:ext cx="1375" cy="797"/>
              <a:chOff x="5239" y="2526"/>
              <a:chExt cx="3439" cy="1991"/>
            </a:xfrm>
          </p:grpSpPr>
          <p:grpSp>
            <p:nvGrpSpPr>
              <p:cNvPr id="10263" name="Group 23"/>
              <p:cNvGrpSpPr>
                <a:grpSpLocks/>
              </p:cNvGrpSpPr>
              <p:nvPr/>
            </p:nvGrpSpPr>
            <p:grpSpPr bwMode="auto">
              <a:xfrm rot="-5400000">
                <a:off x="7230" y="2707"/>
                <a:ext cx="1086" cy="1810"/>
                <a:chOff x="3429" y="2707"/>
                <a:chExt cx="1086" cy="1810"/>
              </a:xfrm>
            </p:grpSpPr>
            <p:sp>
              <p:nvSpPr>
                <p:cNvPr id="10264" name="AutoShape 24"/>
                <p:cNvSpPr>
                  <a:spLocks noChangeArrowheads="1"/>
                </p:cNvSpPr>
                <p:nvPr/>
              </p:nvSpPr>
              <p:spPr bwMode="auto">
                <a:xfrm>
                  <a:off x="3429" y="3431"/>
                  <a:ext cx="1086" cy="1086"/>
                </a:xfrm>
                <a:custGeom>
                  <a:avLst/>
                  <a:gdLst>
                    <a:gd name="G0" fmla="+- 5400 0 0"/>
                    <a:gd name="G1" fmla="+- 11796480 0 0"/>
                    <a:gd name="G2" fmla="+- 0 0 11796480"/>
                    <a:gd name="T0" fmla="*/ 0 256 1"/>
                    <a:gd name="T1" fmla="*/ 180 256 1"/>
                    <a:gd name="G3" fmla="+- 11796480 T0 T1"/>
                    <a:gd name="T2" fmla="*/ 0 256 1"/>
                    <a:gd name="T3" fmla="*/ 90 256 1"/>
                    <a:gd name="G4" fmla="+- 11796480 T2 T3"/>
                    <a:gd name="G5" fmla="*/ G4 2 1"/>
                    <a:gd name="T4" fmla="*/ 90 256 1"/>
                    <a:gd name="T5" fmla="*/ 0 256 1"/>
                    <a:gd name="G6" fmla="+- 11796480 T4 T5"/>
                    <a:gd name="G7" fmla="*/ G6 2 1"/>
                    <a:gd name="G8" fmla="abs 1179648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5400"/>
                    <a:gd name="G18" fmla="*/ 5400 1 2"/>
                    <a:gd name="G19" fmla="+- G18 5400 0"/>
                    <a:gd name="G20" fmla="cos G19 11796480"/>
                    <a:gd name="G21" fmla="sin G19 11796480"/>
                    <a:gd name="G22" fmla="+- G20 10800 0"/>
                    <a:gd name="G23" fmla="+- G21 10800 0"/>
                    <a:gd name="G24" fmla="+- 10800 0 G20"/>
                    <a:gd name="G25" fmla="+- 5400 10800 0"/>
                    <a:gd name="G26" fmla="?: G9 G17 G25"/>
                    <a:gd name="G27" fmla="?: G9 0 21600"/>
                    <a:gd name="G28" fmla="cos 10800 11796480"/>
                    <a:gd name="G29" fmla="sin 10800 11796480"/>
                    <a:gd name="G30" fmla="sin 5400 1179648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11796480 G34 0"/>
                    <a:gd name="G36" fmla="?: G6 G35 G31"/>
                    <a:gd name="G37" fmla="+- 21600 0 G36"/>
                    <a:gd name="G38" fmla="?: G4 0 G33"/>
                    <a:gd name="G39" fmla="?: 1179648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0 h 21600"/>
                    <a:gd name="T14" fmla="*/ 2700 w 21600"/>
                    <a:gd name="T15" fmla="*/ 10800 h 21600"/>
                    <a:gd name="T16" fmla="*/ 10800 w 21600"/>
                    <a:gd name="T17" fmla="*/ 5400 h 21600"/>
                    <a:gd name="T18" fmla="*/ 189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5400" y="10800"/>
                      </a:moveTo>
                      <a:cubicBezTo>
                        <a:pt x="5400" y="7817"/>
                        <a:pt x="7817" y="5400"/>
                        <a:pt x="10800" y="5400"/>
                      </a:cubicBezTo>
                      <a:cubicBezTo>
                        <a:pt x="13782" y="5399"/>
                        <a:pt x="16199" y="7817"/>
                        <a:pt x="16200" y="10799"/>
                      </a:cubicBezTo>
                      <a:lnTo>
                        <a:pt x="21600" y="10800"/>
                      </a:lnTo>
                      <a:cubicBezTo>
                        <a:pt x="21600" y="4835"/>
                        <a:pt x="16764" y="0"/>
                        <a:pt x="10800" y="0"/>
                      </a:cubicBezTo>
                      <a:cubicBezTo>
                        <a:pt x="4835" y="0"/>
                        <a:pt x="0" y="4835"/>
                        <a:pt x="0" y="10800"/>
                      </a:cubicBezTo>
                      <a:close/>
                    </a:path>
                  </a:pathLst>
                </a:custGeom>
                <a:solidFill>
                  <a:srgbClr val="0000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65" name="Rectangle 25"/>
                <p:cNvSpPr>
                  <a:spLocks noChangeArrowheads="1"/>
                </p:cNvSpPr>
                <p:nvPr/>
              </p:nvSpPr>
              <p:spPr bwMode="auto">
                <a:xfrm>
                  <a:off x="3610" y="2707"/>
                  <a:ext cx="181" cy="905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266" name="Rectangle 26"/>
                <p:cNvSpPr>
                  <a:spLocks noChangeArrowheads="1"/>
                </p:cNvSpPr>
                <p:nvPr/>
              </p:nvSpPr>
              <p:spPr bwMode="auto">
                <a:xfrm>
                  <a:off x="4153" y="2707"/>
                  <a:ext cx="181" cy="905"/>
                </a:xfrm>
                <a:prstGeom prst="rect">
                  <a:avLst/>
                </a:prstGeom>
                <a:solidFill>
                  <a:srgbClr val="0000FF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267" name="Oval 27"/>
              <p:cNvSpPr>
                <a:spLocks noChangeArrowheads="1"/>
              </p:cNvSpPr>
              <p:nvPr/>
            </p:nvSpPr>
            <p:spPr bwMode="auto">
              <a:xfrm>
                <a:off x="5239" y="2526"/>
                <a:ext cx="1991" cy="1991"/>
              </a:xfrm>
              <a:prstGeom prst="ellipse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8" name="Oval 28"/>
              <p:cNvSpPr>
                <a:spLocks noChangeArrowheads="1"/>
              </p:cNvSpPr>
              <p:nvPr/>
            </p:nvSpPr>
            <p:spPr bwMode="auto">
              <a:xfrm>
                <a:off x="5782" y="3069"/>
                <a:ext cx="905" cy="905"/>
              </a:xfrm>
              <a:prstGeom prst="ellipse">
                <a:avLst/>
              </a:prstGeom>
              <a:solidFill>
                <a:srgbClr val="FF99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9" name="Oval 29"/>
              <p:cNvSpPr>
                <a:spLocks noChangeArrowheads="1"/>
              </p:cNvSpPr>
              <p:nvPr/>
            </p:nvSpPr>
            <p:spPr bwMode="auto">
              <a:xfrm>
                <a:off x="7954" y="3431"/>
                <a:ext cx="362" cy="362"/>
              </a:xfrm>
              <a:prstGeom prst="ellipse">
                <a:avLst/>
              </a:prstGeom>
              <a:solidFill>
                <a:srgbClr val="00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70" name="Text Box 30"/>
            <p:cNvSpPr txBox="1">
              <a:spLocks noChangeArrowheads="1"/>
            </p:cNvSpPr>
            <p:nvPr/>
          </p:nvSpPr>
          <p:spPr bwMode="auto">
            <a:xfrm>
              <a:off x="4128" y="2976"/>
              <a:ext cx="11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>
                  <a:latin typeface="Arial" charset="0"/>
                </a:rPr>
                <a:t>MHC protein</a:t>
              </a: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4704" y="3216"/>
              <a:ext cx="48" cy="40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81000" y="10668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800" i="1">
                <a:latin typeface="Arial" charset="0"/>
              </a:rPr>
              <a:t>Step 1: Antigen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0" grpId="0" build="p" autoUpdateAnimBg="0"/>
      <p:bldP spid="10273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539</Words>
  <Application>Microsoft PowerPoint</Application>
  <PresentationFormat>On-screen Show (4:3)</PresentationFormat>
  <Paragraphs>91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Times New Roman</vt:lpstr>
      <vt:lpstr>Arial</vt:lpstr>
      <vt:lpstr>Arial Black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Hugh Browne</dc:creator>
  <cp:lastModifiedBy>\a</cp:lastModifiedBy>
  <cp:revision>7</cp:revision>
  <dcterms:created xsi:type="dcterms:W3CDTF">2004-09-19T21:30:06Z</dcterms:created>
  <dcterms:modified xsi:type="dcterms:W3CDTF">2014-10-11T09:35:49Z</dcterms:modified>
</cp:coreProperties>
</file>