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1"/>
  </p:sldMasterIdLst>
  <p:sldIdLst>
    <p:sldId id="256" r:id="rId2"/>
    <p:sldId id="257" r:id="rId3"/>
    <p:sldId id="258" r:id="rId4"/>
    <p:sldId id="262" r:id="rId5"/>
    <p:sldId id="259" r:id="rId6"/>
    <p:sldId id="260" r:id="rId7"/>
    <p:sldId id="261" r:id="rId8"/>
    <p:sldId id="263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  <p:clrMru>
    <a:srgbClr val="9966FF"/>
    <a:srgbClr val="FF0000"/>
    <a:srgbClr val="FFFF00"/>
    <a:srgbClr val="5C288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40" autoAdjust="0"/>
    <p:restoredTop sz="94660" autoAdjust="0"/>
  </p:normalViewPr>
  <p:slideViewPr>
    <p:cSldViewPr>
      <p:cViewPr varScale="1">
        <p:scale>
          <a:sx n="69" d="100"/>
          <a:sy n="69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0274" name="Group 2"/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0"/>
            <a:chExt cx="5760" cy="4368"/>
          </a:xfrm>
        </p:grpSpPr>
        <p:sp>
          <p:nvSpPr>
            <p:cNvPr id="310275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/>
              <a:ahLst/>
              <a:cxnLst>
                <a:cxn ang="0">
                  <a:pos x="744" y="1669"/>
                </a:cxn>
                <a:cxn ang="0">
                  <a:pos x="852" y="1400"/>
                </a:cxn>
                <a:cxn ang="0">
                  <a:pos x="876" y="1171"/>
                </a:cxn>
                <a:cxn ang="0">
                  <a:pos x="979" y="1370"/>
                </a:cxn>
                <a:cxn ang="0">
                  <a:pos x="1231" y="1621"/>
                </a:cxn>
                <a:cxn ang="0">
                  <a:pos x="1471" y="1693"/>
                </a:cxn>
                <a:cxn ang="0">
                  <a:pos x="1819" y="1678"/>
                </a:cxn>
                <a:cxn ang="0">
                  <a:pos x="1893" y="1513"/>
                </a:cxn>
                <a:cxn ang="0">
                  <a:pos x="1874" y="1285"/>
                </a:cxn>
                <a:cxn ang="0">
                  <a:pos x="1783" y="967"/>
                </a:cxn>
                <a:cxn ang="0">
                  <a:pos x="1289" y="873"/>
                </a:cxn>
                <a:cxn ang="0">
                  <a:pos x="1549" y="745"/>
                </a:cxn>
                <a:cxn ang="0">
                  <a:pos x="1753" y="732"/>
                </a:cxn>
                <a:cxn ang="0">
                  <a:pos x="2107" y="618"/>
                </a:cxn>
                <a:cxn ang="0">
                  <a:pos x="2377" y="438"/>
                </a:cxn>
                <a:cxn ang="0">
                  <a:pos x="2420" y="343"/>
                </a:cxn>
                <a:cxn ang="0">
                  <a:pos x="2077" y="331"/>
                </a:cxn>
                <a:cxn ang="0">
                  <a:pos x="1951" y="301"/>
                </a:cxn>
                <a:cxn ang="0">
                  <a:pos x="1645" y="289"/>
                </a:cxn>
                <a:cxn ang="0">
                  <a:pos x="1297" y="408"/>
                </a:cxn>
                <a:cxn ang="0">
                  <a:pos x="1308" y="337"/>
                </a:cxn>
                <a:cxn ang="0">
                  <a:pos x="1453" y="168"/>
                </a:cxn>
                <a:cxn ang="0">
                  <a:pos x="1477" y="36"/>
                </a:cxn>
                <a:cxn ang="0">
                  <a:pos x="1417" y="24"/>
                </a:cxn>
                <a:cxn ang="0">
                  <a:pos x="1189" y="102"/>
                </a:cxn>
                <a:cxn ang="0">
                  <a:pos x="1026" y="144"/>
                </a:cxn>
                <a:cxn ang="0">
                  <a:pos x="889" y="331"/>
                </a:cxn>
                <a:cxn ang="0">
                  <a:pos x="726" y="480"/>
                </a:cxn>
                <a:cxn ang="0">
                  <a:pos x="643" y="540"/>
                </a:cxn>
                <a:cxn ang="0">
                  <a:pos x="600" y="516"/>
                </a:cxn>
                <a:cxn ang="0">
                  <a:pos x="552" y="486"/>
                </a:cxn>
                <a:cxn ang="0">
                  <a:pos x="528" y="462"/>
                </a:cxn>
                <a:cxn ang="0">
                  <a:pos x="474" y="426"/>
                </a:cxn>
                <a:cxn ang="0">
                  <a:pos x="415" y="390"/>
                </a:cxn>
                <a:cxn ang="0">
                  <a:pos x="366" y="366"/>
                </a:cxn>
                <a:cxn ang="0">
                  <a:pos x="192" y="234"/>
                </a:cxn>
                <a:cxn ang="0">
                  <a:pos x="570" y="564"/>
                </a:cxn>
                <a:cxn ang="0">
                  <a:pos x="444" y="732"/>
                </a:cxn>
                <a:cxn ang="0">
                  <a:pos x="318" y="787"/>
                </a:cxn>
                <a:cxn ang="0">
                  <a:pos x="127" y="853"/>
                </a:cxn>
                <a:cxn ang="0">
                  <a:pos x="0" y="1165"/>
                </a:cxn>
                <a:cxn ang="0">
                  <a:pos x="372" y="1015"/>
                </a:cxn>
                <a:cxn ang="0">
                  <a:pos x="222" y="1262"/>
                </a:cxn>
                <a:cxn ang="0">
                  <a:pos x="139" y="1459"/>
                </a:cxn>
                <a:cxn ang="0">
                  <a:pos x="102" y="1495"/>
                </a:cxn>
                <a:cxn ang="0">
                  <a:pos x="84" y="1519"/>
                </a:cxn>
                <a:cxn ang="0">
                  <a:pos x="96" y="1537"/>
                </a:cxn>
                <a:cxn ang="0">
                  <a:pos x="127" y="1567"/>
                </a:cxn>
                <a:cxn ang="0">
                  <a:pos x="145" y="1633"/>
                </a:cxn>
                <a:cxn ang="0">
                  <a:pos x="156" y="1693"/>
                </a:cxn>
                <a:cxn ang="0">
                  <a:pos x="162" y="1723"/>
                </a:cxn>
                <a:cxn ang="0">
                  <a:pos x="216" y="1802"/>
                </a:cxn>
                <a:cxn ang="0">
                  <a:pos x="228" y="1850"/>
                </a:cxn>
                <a:cxn ang="0">
                  <a:pos x="240" y="1904"/>
                </a:cxn>
                <a:cxn ang="0">
                  <a:pos x="246" y="1922"/>
                </a:cxn>
                <a:cxn ang="0">
                  <a:pos x="258" y="1970"/>
                </a:cxn>
                <a:cxn ang="0">
                  <a:pos x="462" y="1922"/>
                </a:cxn>
                <a:cxn ang="0">
                  <a:pos x="624" y="1778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276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/>
              <a:ahLst/>
              <a:cxnLst>
                <a:cxn ang="0">
                  <a:pos x="580" y="1043"/>
                </a:cxn>
                <a:cxn ang="0">
                  <a:pos x="544" y="683"/>
                </a:cxn>
                <a:cxn ang="0">
                  <a:pos x="670" y="395"/>
                </a:cxn>
                <a:cxn ang="0">
                  <a:pos x="927" y="587"/>
                </a:cxn>
                <a:cxn ang="0">
                  <a:pos x="1214" y="869"/>
                </a:cxn>
                <a:cxn ang="0">
                  <a:pos x="1483" y="1109"/>
                </a:cxn>
                <a:cxn ang="0">
                  <a:pos x="1800" y="1360"/>
                </a:cxn>
                <a:cxn ang="0">
                  <a:pos x="1883" y="1414"/>
                </a:cxn>
                <a:cxn ang="0">
                  <a:pos x="1836" y="1354"/>
                </a:cxn>
                <a:cxn ang="0">
                  <a:pos x="1411" y="1001"/>
                </a:cxn>
                <a:cxn ang="0">
                  <a:pos x="1088" y="683"/>
                </a:cxn>
                <a:cxn ang="0">
                  <a:pos x="723" y="329"/>
                </a:cxn>
                <a:cxn ang="0">
                  <a:pos x="999" y="311"/>
                </a:cxn>
                <a:cxn ang="0">
                  <a:pos x="1286" y="317"/>
                </a:cxn>
                <a:cxn ang="0">
                  <a:pos x="1614" y="269"/>
                </a:cxn>
                <a:cxn ang="0">
                  <a:pos x="2123" y="197"/>
                </a:cxn>
                <a:cxn ang="0">
                  <a:pos x="2075" y="173"/>
                </a:cxn>
                <a:cxn ang="0">
                  <a:pos x="1543" y="257"/>
                </a:cxn>
                <a:cxn ang="0">
                  <a:pos x="1208" y="275"/>
                </a:cxn>
                <a:cxn ang="0">
                  <a:pos x="759" y="257"/>
                </a:cxn>
                <a:cxn ang="0">
                  <a:pos x="819" y="227"/>
                </a:cxn>
                <a:cxn ang="0">
                  <a:pos x="1142" y="0"/>
                </a:cxn>
                <a:cxn ang="0">
                  <a:pos x="1088" y="30"/>
                </a:cxn>
                <a:cxn ang="0">
                  <a:pos x="1010" y="84"/>
                </a:cxn>
                <a:cxn ang="0">
                  <a:pos x="855" y="191"/>
                </a:cxn>
                <a:cxn ang="0">
                  <a:pos x="670" y="281"/>
                </a:cxn>
                <a:cxn ang="0">
                  <a:pos x="634" y="359"/>
                </a:cxn>
                <a:cxn ang="0">
                  <a:pos x="305" y="587"/>
                </a:cxn>
                <a:cxn ang="0">
                  <a:pos x="0" y="725"/>
                </a:cxn>
                <a:cxn ang="0">
                  <a:pos x="0" y="731"/>
                </a:cxn>
                <a:cxn ang="0">
                  <a:pos x="0" y="767"/>
                </a:cxn>
                <a:cxn ang="0">
                  <a:pos x="299" y="635"/>
                </a:cxn>
                <a:cxn ang="0">
                  <a:pos x="592" y="431"/>
                </a:cxn>
                <a:cxn ang="0">
                  <a:pos x="508" y="671"/>
                </a:cxn>
                <a:cxn ang="0">
                  <a:pos x="526" y="995"/>
                </a:cxn>
                <a:cxn ang="0">
                  <a:pos x="460" y="1168"/>
                </a:cxn>
                <a:cxn ang="0">
                  <a:pos x="329" y="1480"/>
                </a:cxn>
                <a:cxn ang="0">
                  <a:pos x="323" y="1696"/>
                </a:cxn>
                <a:cxn ang="0">
                  <a:pos x="329" y="1696"/>
                </a:cxn>
                <a:cxn ang="0">
                  <a:pos x="347" y="1552"/>
                </a:cxn>
                <a:cxn ang="0">
                  <a:pos x="580" y="1043"/>
                </a:cxn>
                <a:cxn ang="0">
                  <a:pos x="580" y="104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277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/>
              <a:ahLst/>
              <a:cxnLst>
                <a:cxn ang="0">
                  <a:pos x="3338" y="288"/>
                </a:cxn>
                <a:cxn ang="0">
                  <a:pos x="3194" y="258"/>
                </a:cxn>
                <a:cxn ang="0">
                  <a:pos x="2816" y="234"/>
                </a:cxn>
                <a:cxn ang="0">
                  <a:pos x="2330" y="306"/>
                </a:cxn>
                <a:cxn ang="0">
                  <a:pos x="2372" y="258"/>
                </a:cxn>
                <a:cxn ang="0">
                  <a:pos x="2624" y="132"/>
                </a:cxn>
                <a:cxn ang="0">
                  <a:pos x="2707" y="24"/>
                </a:cxn>
                <a:cxn ang="0">
                  <a:pos x="2642" y="12"/>
                </a:cxn>
                <a:cxn ang="0">
                  <a:pos x="2515" y="54"/>
                </a:cxn>
                <a:cxn ang="0">
                  <a:pos x="2324" y="66"/>
                </a:cxn>
                <a:cxn ang="0">
                  <a:pos x="2101" y="90"/>
                </a:cxn>
                <a:cxn ang="0">
                  <a:pos x="1855" y="228"/>
                </a:cxn>
                <a:cxn ang="0">
                  <a:pos x="1591" y="337"/>
                </a:cxn>
                <a:cxn ang="0">
                  <a:pos x="1459" y="379"/>
                </a:cxn>
                <a:cxn ang="0">
                  <a:pos x="1417" y="361"/>
                </a:cxn>
                <a:cxn ang="0">
                  <a:pos x="1363" y="331"/>
                </a:cxn>
                <a:cxn ang="0">
                  <a:pos x="1344" y="312"/>
                </a:cxn>
                <a:cxn ang="0">
                  <a:pos x="1290" y="288"/>
                </a:cxn>
                <a:cxn ang="0">
                  <a:pos x="1230" y="252"/>
                </a:cxn>
                <a:cxn ang="0">
                  <a:pos x="1119" y="227"/>
                </a:cxn>
                <a:cxn ang="0">
                  <a:pos x="1320" y="438"/>
                </a:cxn>
                <a:cxn ang="0">
                  <a:pos x="960" y="558"/>
                </a:cxn>
                <a:cxn ang="0">
                  <a:pos x="474" y="630"/>
                </a:cxn>
                <a:cxn ang="0">
                  <a:pos x="132" y="781"/>
                </a:cxn>
                <a:cxn ang="0">
                  <a:pos x="234" y="847"/>
                </a:cxn>
                <a:cxn ang="0">
                  <a:pos x="925" y="739"/>
                </a:cxn>
                <a:cxn ang="0">
                  <a:pos x="637" y="925"/>
                </a:cxn>
                <a:cxn ang="0">
                  <a:pos x="1405" y="943"/>
                </a:cxn>
                <a:cxn ang="0">
                  <a:pos x="1447" y="943"/>
                </a:cxn>
                <a:cxn ang="0">
                  <a:pos x="2888" y="859"/>
                </a:cxn>
                <a:cxn ang="0">
                  <a:pos x="2582" y="708"/>
                </a:cxn>
                <a:cxn ang="0">
                  <a:pos x="2299" y="606"/>
                </a:cxn>
                <a:cxn ang="0">
                  <a:pos x="2606" y="588"/>
                </a:cxn>
                <a:cxn ang="0">
                  <a:pos x="3001" y="582"/>
                </a:cxn>
                <a:cxn ang="0">
                  <a:pos x="3452" y="438"/>
                </a:cxn>
                <a:cxn ang="0">
                  <a:pos x="3668" y="312"/>
                </a:cxn>
                <a:cxn ang="0">
                  <a:pos x="3482" y="300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278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/>
              <a:ahLst/>
              <a:cxnLst>
                <a:cxn ang="0">
                  <a:pos x="323" y="1186"/>
                </a:cxn>
                <a:cxn ang="0">
                  <a:pos x="490" y="1192"/>
                </a:cxn>
                <a:cxn ang="0">
                  <a:pos x="580" y="1150"/>
                </a:cxn>
                <a:cxn ang="0">
                  <a:pos x="813" y="1085"/>
                </a:cxn>
                <a:cxn ang="0">
                  <a:pos x="933" y="1055"/>
                </a:cxn>
                <a:cxn ang="0">
                  <a:pos x="759" y="989"/>
                </a:cxn>
                <a:cxn ang="0">
                  <a:pos x="556" y="953"/>
                </a:cxn>
                <a:cxn ang="0">
                  <a:pos x="197" y="971"/>
                </a:cxn>
                <a:cxn ang="0">
                  <a:pos x="299" y="893"/>
                </a:cxn>
                <a:cxn ang="0">
                  <a:pos x="496" y="803"/>
                </a:cxn>
                <a:cxn ang="0">
                  <a:pos x="694" y="671"/>
                </a:cxn>
                <a:cxn ang="0">
                  <a:pos x="700" y="671"/>
                </a:cxn>
                <a:cxn ang="0">
                  <a:pos x="712" y="665"/>
                </a:cxn>
                <a:cxn ang="0">
                  <a:pos x="753" y="647"/>
                </a:cxn>
                <a:cxn ang="0">
                  <a:pos x="777" y="641"/>
                </a:cxn>
                <a:cxn ang="0">
                  <a:pos x="789" y="629"/>
                </a:cxn>
                <a:cxn ang="0">
                  <a:pos x="795" y="617"/>
                </a:cxn>
                <a:cxn ang="0">
                  <a:pos x="789" y="611"/>
                </a:cxn>
                <a:cxn ang="0">
                  <a:pos x="783" y="599"/>
                </a:cxn>
                <a:cxn ang="0">
                  <a:pos x="783" y="575"/>
                </a:cxn>
                <a:cxn ang="0">
                  <a:pos x="795" y="545"/>
                </a:cxn>
                <a:cxn ang="0">
                  <a:pos x="807" y="515"/>
                </a:cxn>
                <a:cxn ang="0">
                  <a:pos x="825" y="485"/>
                </a:cxn>
                <a:cxn ang="0">
                  <a:pos x="837" y="455"/>
                </a:cxn>
                <a:cxn ang="0">
                  <a:pos x="843" y="437"/>
                </a:cxn>
                <a:cxn ang="0">
                  <a:pos x="849" y="431"/>
                </a:cxn>
                <a:cxn ang="0">
                  <a:pos x="849" y="347"/>
                </a:cxn>
                <a:cxn ang="0">
                  <a:pos x="849" y="341"/>
                </a:cxn>
                <a:cxn ang="0">
                  <a:pos x="855" y="335"/>
                </a:cxn>
                <a:cxn ang="0">
                  <a:pos x="873" y="305"/>
                </a:cxn>
                <a:cxn ang="0">
                  <a:pos x="885" y="269"/>
                </a:cxn>
                <a:cxn ang="0">
                  <a:pos x="897" y="239"/>
                </a:cxn>
                <a:cxn ang="0">
                  <a:pos x="903" y="227"/>
                </a:cxn>
                <a:cxn ang="0">
                  <a:pos x="909" y="215"/>
                </a:cxn>
                <a:cxn ang="0">
                  <a:pos x="927" y="173"/>
                </a:cxn>
                <a:cxn ang="0">
                  <a:pos x="945" y="137"/>
                </a:cxn>
                <a:cxn ang="0">
                  <a:pos x="951" y="125"/>
                </a:cxn>
                <a:cxn ang="0">
                  <a:pos x="951" y="119"/>
                </a:cxn>
                <a:cxn ang="0">
                  <a:pos x="969" y="0"/>
                </a:cxn>
                <a:cxn ang="0">
                  <a:pos x="945" y="47"/>
                </a:cxn>
                <a:cxn ang="0">
                  <a:pos x="783" y="113"/>
                </a:cxn>
                <a:cxn ang="0">
                  <a:pos x="706" y="161"/>
                </a:cxn>
                <a:cxn ang="0">
                  <a:pos x="460" y="233"/>
                </a:cxn>
                <a:cxn ang="0">
                  <a:pos x="281" y="287"/>
                </a:cxn>
                <a:cxn ang="0">
                  <a:pos x="173" y="293"/>
                </a:cxn>
                <a:cxn ang="0">
                  <a:pos x="12" y="485"/>
                </a:cxn>
                <a:cxn ang="0">
                  <a:pos x="0" y="509"/>
                </a:cxn>
                <a:cxn ang="0">
                  <a:pos x="0" y="1186"/>
                </a:cxn>
                <a:cxn ang="0">
                  <a:pos x="96" y="1180"/>
                </a:cxn>
                <a:cxn ang="0">
                  <a:pos x="323" y="1186"/>
                </a:cxn>
                <a:cxn ang="0">
                  <a:pos x="323" y="1186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279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/>
              <a:ahLst/>
              <a:cxnLst>
                <a:cxn ang="0">
                  <a:pos x="859" y="612"/>
                </a:cxn>
                <a:cxn ang="0">
                  <a:pos x="1087" y="853"/>
                </a:cxn>
                <a:cxn ang="0">
                  <a:pos x="961" y="913"/>
                </a:cxn>
                <a:cxn ang="0">
                  <a:pos x="786" y="883"/>
                </a:cxn>
                <a:cxn ang="0">
                  <a:pos x="450" y="931"/>
                </a:cxn>
                <a:cxn ang="0">
                  <a:pos x="150" y="1075"/>
                </a:cxn>
                <a:cxn ang="0">
                  <a:pos x="78" y="1165"/>
                </a:cxn>
                <a:cxn ang="0">
                  <a:pos x="361" y="1256"/>
                </a:cxn>
                <a:cxn ang="0">
                  <a:pos x="444" y="1316"/>
                </a:cxn>
                <a:cxn ang="0">
                  <a:pos x="697" y="1400"/>
                </a:cxn>
                <a:cxn ang="0">
                  <a:pos x="1026" y="1346"/>
                </a:cxn>
                <a:cxn ang="0">
                  <a:pos x="991" y="1412"/>
                </a:cxn>
                <a:cxn ang="0">
                  <a:pos x="804" y="1574"/>
                </a:cxn>
                <a:cxn ang="0">
                  <a:pos x="726" y="1718"/>
                </a:cxn>
                <a:cxn ang="0">
                  <a:pos x="768" y="1742"/>
                </a:cxn>
                <a:cxn ang="0">
                  <a:pos x="865" y="1693"/>
                </a:cxn>
                <a:cxn ang="0">
                  <a:pos x="991" y="1699"/>
                </a:cxn>
                <a:cxn ang="0">
                  <a:pos x="1135" y="1627"/>
                </a:cxn>
                <a:cxn ang="0">
                  <a:pos x="1183" y="1669"/>
                </a:cxn>
                <a:cxn ang="0">
                  <a:pos x="1399" y="1436"/>
                </a:cxn>
                <a:cxn ang="0">
                  <a:pos x="1615" y="1334"/>
                </a:cxn>
                <a:cxn ang="0">
                  <a:pos x="1645" y="1370"/>
                </a:cxn>
                <a:cxn ang="0">
                  <a:pos x="1681" y="1430"/>
                </a:cxn>
                <a:cxn ang="0">
                  <a:pos x="1699" y="1466"/>
                </a:cxn>
                <a:cxn ang="0">
                  <a:pos x="1747" y="1550"/>
                </a:cxn>
                <a:cxn ang="0">
                  <a:pos x="1772" y="1586"/>
                </a:cxn>
                <a:cxn ang="0">
                  <a:pos x="2124" y="2248"/>
                </a:cxn>
                <a:cxn ang="0">
                  <a:pos x="1693" y="1322"/>
                </a:cxn>
                <a:cxn ang="0">
                  <a:pos x="1861" y="1165"/>
                </a:cxn>
                <a:cxn ang="0">
                  <a:pos x="2173" y="1099"/>
                </a:cxn>
                <a:cxn ang="0">
                  <a:pos x="2390" y="1009"/>
                </a:cxn>
                <a:cxn ang="0">
                  <a:pos x="2570" y="805"/>
                </a:cxn>
                <a:cxn ang="0">
                  <a:pos x="2342" y="781"/>
                </a:cxn>
                <a:cxn ang="0">
                  <a:pos x="2114" y="763"/>
                </a:cxn>
                <a:cxn ang="0">
                  <a:pos x="2408" y="433"/>
                </a:cxn>
                <a:cxn ang="0">
                  <a:pos x="2426" y="421"/>
                </a:cxn>
                <a:cxn ang="0">
                  <a:pos x="2474" y="379"/>
                </a:cxn>
                <a:cxn ang="0">
                  <a:pos x="2492" y="355"/>
                </a:cxn>
                <a:cxn ang="0">
                  <a:pos x="2474" y="337"/>
                </a:cxn>
                <a:cxn ang="0">
                  <a:pos x="2474" y="271"/>
                </a:cxn>
                <a:cxn ang="0">
                  <a:pos x="2492" y="192"/>
                </a:cxn>
                <a:cxn ang="0">
                  <a:pos x="2504" y="132"/>
                </a:cxn>
                <a:cxn ang="0">
                  <a:pos x="2492" y="36"/>
                </a:cxn>
                <a:cxn ang="0">
                  <a:pos x="2492" y="24"/>
                </a:cxn>
                <a:cxn ang="0">
                  <a:pos x="2102" y="0"/>
                </a:cxn>
                <a:cxn ang="0">
                  <a:pos x="1909" y="90"/>
                </a:cxn>
                <a:cxn ang="0">
                  <a:pos x="1747" y="535"/>
                </a:cxn>
                <a:cxn ang="0">
                  <a:pos x="1711" y="469"/>
                </a:cxn>
                <a:cxn ang="0">
                  <a:pos x="1633" y="144"/>
                </a:cxn>
                <a:cxn ang="0">
                  <a:pos x="1579" y="0"/>
                </a:cxn>
                <a:cxn ang="0">
                  <a:pos x="738" y="186"/>
                </a:cxn>
                <a:cxn ang="0">
                  <a:pos x="756" y="46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280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/>
              <a:ahLst/>
              <a:cxnLst>
                <a:cxn ang="0">
                  <a:pos x="1034" y="767"/>
                </a:cxn>
                <a:cxn ang="0">
                  <a:pos x="1190" y="1235"/>
                </a:cxn>
                <a:cxn ang="0">
                  <a:pos x="956" y="1193"/>
                </a:cxn>
                <a:cxn ang="0">
                  <a:pos x="723" y="1127"/>
                </a:cxn>
                <a:cxn ang="0">
                  <a:pos x="442" y="1109"/>
                </a:cxn>
                <a:cxn ang="0">
                  <a:pos x="0" y="1079"/>
                </a:cxn>
                <a:cxn ang="0">
                  <a:pos x="30" y="1115"/>
                </a:cxn>
                <a:cxn ang="0">
                  <a:pos x="496" y="1133"/>
                </a:cxn>
                <a:cxn ang="0">
                  <a:pos x="777" y="1187"/>
                </a:cxn>
                <a:cxn ang="0">
                  <a:pos x="1130" y="1301"/>
                </a:cxn>
                <a:cxn ang="0">
                  <a:pos x="1070" y="1319"/>
                </a:cxn>
                <a:cxn ang="0">
                  <a:pos x="711" y="1505"/>
                </a:cxn>
                <a:cxn ang="0">
                  <a:pos x="765" y="1481"/>
                </a:cxn>
                <a:cxn ang="0">
                  <a:pos x="861" y="1439"/>
                </a:cxn>
                <a:cxn ang="0">
                  <a:pos x="1022" y="1355"/>
                </a:cxn>
                <a:cxn ang="0">
                  <a:pos x="1214" y="1295"/>
                </a:cxn>
                <a:cxn ang="0">
                  <a:pos x="1267" y="1223"/>
                </a:cxn>
                <a:cxn ang="0">
                  <a:pos x="1632" y="1043"/>
                </a:cxn>
                <a:cxn ang="0">
                  <a:pos x="1931" y="953"/>
                </a:cxn>
                <a:cxn ang="0">
                  <a:pos x="2176" y="821"/>
                </a:cxn>
                <a:cxn ang="0">
                  <a:pos x="1961" y="911"/>
                </a:cxn>
                <a:cxn ang="0">
                  <a:pos x="1656" y="989"/>
                </a:cxn>
                <a:cxn ang="0">
                  <a:pos x="1339" y="1151"/>
                </a:cxn>
                <a:cxn ang="0">
                  <a:pos x="1501" y="905"/>
                </a:cxn>
                <a:cxn ang="0">
                  <a:pos x="1620" y="545"/>
                </a:cxn>
                <a:cxn ang="0">
                  <a:pos x="1740" y="372"/>
                </a:cxn>
                <a:cxn ang="0">
                  <a:pos x="1979" y="60"/>
                </a:cxn>
                <a:cxn ang="0">
                  <a:pos x="2003" y="0"/>
                </a:cxn>
                <a:cxn ang="0">
                  <a:pos x="1973" y="0"/>
                </a:cxn>
                <a:cxn ang="0">
                  <a:pos x="1596" y="480"/>
                </a:cxn>
                <a:cxn ang="0">
                  <a:pos x="1477" y="887"/>
                </a:cxn>
                <a:cxn ang="0">
                  <a:pos x="1255" y="1175"/>
                </a:cxn>
                <a:cxn ang="0">
                  <a:pos x="1130" y="905"/>
                </a:cxn>
                <a:cxn ang="0">
                  <a:pos x="1010" y="540"/>
                </a:cxn>
                <a:cxn ang="0">
                  <a:pos x="885" y="222"/>
                </a:cxn>
                <a:cxn ang="0">
                  <a:pos x="789" y="0"/>
                </a:cxn>
                <a:cxn ang="0">
                  <a:pos x="753" y="0"/>
                </a:cxn>
                <a:cxn ang="0">
                  <a:pos x="903" y="354"/>
                </a:cxn>
                <a:cxn ang="0">
                  <a:pos x="1034" y="767"/>
                </a:cxn>
                <a:cxn ang="0">
                  <a:pos x="1034" y="767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281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/>
              <a:ahLst/>
              <a:cxnLst>
                <a:cxn ang="0">
                  <a:pos x="161" y="564"/>
                </a:cxn>
                <a:cxn ang="0">
                  <a:pos x="329" y="438"/>
                </a:cxn>
                <a:cxn ang="0">
                  <a:pos x="646" y="216"/>
                </a:cxn>
                <a:cxn ang="0">
                  <a:pos x="813" y="0"/>
                </a:cxn>
                <a:cxn ang="0">
                  <a:pos x="676" y="150"/>
                </a:cxn>
                <a:cxn ang="0">
                  <a:pos x="144" y="504"/>
                </a:cxn>
                <a:cxn ang="0">
                  <a:pos x="0" y="732"/>
                </a:cxn>
                <a:cxn ang="0">
                  <a:pos x="0" y="804"/>
                </a:cxn>
                <a:cxn ang="0">
                  <a:pos x="161" y="564"/>
                </a:cxn>
                <a:cxn ang="0">
                  <a:pos x="161" y="564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282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/>
              <a:ahLst/>
              <a:cxnLst>
                <a:cxn ang="0">
                  <a:pos x="460" y="66"/>
                </a:cxn>
                <a:cxn ang="0">
                  <a:pos x="759" y="0"/>
                </a:cxn>
                <a:cxn ang="0">
                  <a:pos x="496" y="36"/>
                </a:cxn>
                <a:cxn ang="0">
                  <a:pos x="138" y="48"/>
                </a:cxn>
                <a:cxn ang="0">
                  <a:pos x="0" y="78"/>
                </a:cxn>
                <a:cxn ang="0">
                  <a:pos x="0" y="107"/>
                </a:cxn>
                <a:cxn ang="0">
                  <a:pos x="96" y="89"/>
                </a:cxn>
                <a:cxn ang="0">
                  <a:pos x="460" y="66"/>
                </a:cxn>
                <a:cxn ang="0">
                  <a:pos x="460" y="66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283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/>
              <a:ahLst/>
              <a:cxnLst>
                <a:cxn ang="0">
                  <a:pos x="1387" y="239"/>
                </a:cxn>
                <a:cxn ang="0">
                  <a:pos x="1734" y="233"/>
                </a:cxn>
                <a:cxn ang="0">
                  <a:pos x="2087" y="251"/>
                </a:cxn>
                <a:cxn ang="0">
                  <a:pos x="2505" y="233"/>
                </a:cxn>
                <a:cxn ang="0">
                  <a:pos x="3169" y="204"/>
                </a:cxn>
                <a:cxn ang="0">
                  <a:pos x="3115" y="186"/>
                </a:cxn>
                <a:cxn ang="0">
                  <a:pos x="2422" y="221"/>
                </a:cxn>
                <a:cxn ang="0">
                  <a:pos x="2003" y="221"/>
                </a:cxn>
                <a:cxn ang="0">
                  <a:pos x="1459" y="186"/>
                </a:cxn>
                <a:cxn ang="0">
                  <a:pos x="1543" y="168"/>
                </a:cxn>
                <a:cxn ang="0">
                  <a:pos x="2039" y="0"/>
                </a:cxn>
                <a:cxn ang="0">
                  <a:pos x="1961" y="24"/>
                </a:cxn>
                <a:cxn ang="0">
                  <a:pos x="1836" y="66"/>
                </a:cxn>
                <a:cxn ang="0">
                  <a:pos x="1602" y="138"/>
                </a:cxn>
                <a:cxn ang="0">
                  <a:pos x="1339" y="198"/>
                </a:cxn>
                <a:cxn ang="0">
                  <a:pos x="1268" y="251"/>
                </a:cxn>
                <a:cxn ang="0">
                  <a:pos x="765" y="413"/>
                </a:cxn>
                <a:cxn ang="0">
                  <a:pos x="335" y="503"/>
                </a:cxn>
                <a:cxn ang="0">
                  <a:pos x="0" y="617"/>
                </a:cxn>
                <a:cxn ang="0">
                  <a:pos x="299" y="539"/>
                </a:cxn>
                <a:cxn ang="0">
                  <a:pos x="735" y="449"/>
                </a:cxn>
                <a:cxn ang="0">
                  <a:pos x="1178" y="311"/>
                </a:cxn>
                <a:cxn ang="0">
                  <a:pos x="981" y="491"/>
                </a:cxn>
                <a:cxn ang="0">
                  <a:pos x="867" y="743"/>
                </a:cxn>
                <a:cxn ang="0">
                  <a:pos x="861" y="743"/>
                </a:cxn>
                <a:cxn ang="0">
                  <a:pos x="933" y="743"/>
                </a:cxn>
                <a:cxn ang="0">
                  <a:pos x="1022" y="497"/>
                </a:cxn>
                <a:cxn ang="0">
                  <a:pos x="1297" y="281"/>
                </a:cxn>
                <a:cxn ang="0">
                  <a:pos x="1531" y="449"/>
                </a:cxn>
                <a:cxn ang="0">
                  <a:pos x="1770" y="677"/>
                </a:cxn>
                <a:cxn ang="0">
                  <a:pos x="1854" y="743"/>
                </a:cxn>
                <a:cxn ang="0">
                  <a:pos x="1919" y="743"/>
                </a:cxn>
                <a:cxn ang="0">
                  <a:pos x="1692" y="527"/>
                </a:cxn>
                <a:cxn ang="0">
                  <a:pos x="1387" y="239"/>
                </a:cxn>
                <a:cxn ang="0">
                  <a:pos x="1387" y="23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284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285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286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287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288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289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/>
              <a:ahLst/>
              <a:cxnLst>
                <a:cxn ang="0">
                  <a:pos x="871" y="1423"/>
                </a:cxn>
                <a:cxn ang="0">
                  <a:pos x="907" y="1393"/>
                </a:cxn>
                <a:cxn ang="0">
                  <a:pos x="991" y="1320"/>
                </a:cxn>
                <a:cxn ang="0">
                  <a:pos x="1033" y="1297"/>
                </a:cxn>
                <a:cxn ang="0">
                  <a:pos x="1086" y="1249"/>
                </a:cxn>
                <a:cxn ang="0">
                  <a:pos x="1123" y="1219"/>
                </a:cxn>
                <a:cxn ang="0">
                  <a:pos x="1057" y="1153"/>
                </a:cxn>
                <a:cxn ang="0">
                  <a:pos x="877" y="1021"/>
                </a:cxn>
                <a:cxn ang="0">
                  <a:pos x="655" y="907"/>
                </a:cxn>
                <a:cxn ang="0">
                  <a:pos x="655" y="846"/>
                </a:cxn>
                <a:cxn ang="0">
                  <a:pos x="643" y="708"/>
                </a:cxn>
                <a:cxn ang="0">
                  <a:pos x="552" y="642"/>
                </a:cxn>
                <a:cxn ang="0">
                  <a:pos x="510" y="570"/>
                </a:cxn>
                <a:cxn ang="0">
                  <a:pos x="637" y="564"/>
                </a:cxn>
                <a:cxn ang="0">
                  <a:pos x="763" y="570"/>
                </a:cxn>
                <a:cxn ang="0">
                  <a:pos x="1091" y="850"/>
                </a:cxn>
                <a:cxn ang="0">
                  <a:pos x="1009" y="566"/>
                </a:cxn>
                <a:cxn ang="0">
                  <a:pos x="1054" y="265"/>
                </a:cxn>
                <a:cxn ang="0">
                  <a:pos x="1249" y="0"/>
                </a:cxn>
                <a:cxn ang="0">
                  <a:pos x="1466" y="292"/>
                </a:cxn>
                <a:cxn ang="0">
                  <a:pos x="1475" y="548"/>
                </a:cxn>
                <a:cxn ang="0">
                  <a:pos x="1567" y="630"/>
                </a:cxn>
                <a:cxn ang="0">
                  <a:pos x="1795" y="365"/>
                </a:cxn>
                <a:cxn ang="0">
                  <a:pos x="2245" y="150"/>
                </a:cxn>
                <a:cxn ang="0">
                  <a:pos x="2618" y="180"/>
                </a:cxn>
                <a:cxn ang="0">
                  <a:pos x="3050" y="150"/>
                </a:cxn>
                <a:cxn ang="0">
                  <a:pos x="3140" y="210"/>
                </a:cxn>
                <a:cxn ang="0">
                  <a:pos x="2990" y="210"/>
                </a:cxn>
                <a:cxn ang="0">
                  <a:pos x="2834" y="377"/>
                </a:cxn>
                <a:cxn ang="0">
                  <a:pos x="2702" y="648"/>
                </a:cxn>
                <a:cxn ang="0">
                  <a:pos x="2582" y="828"/>
                </a:cxn>
                <a:cxn ang="0">
                  <a:pos x="2234" y="1009"/>
                </a:cxn>
                <a:cxn ang="0">
                  <a:pos x="1963" y="1075"/>
                </a:cxn>
                <a:cxn ang="0">
                  <a:pos x="2257" y="1111"/>
                </a:cxn>
                <a:cxn ang="0">
                  <a:pos x="2600" y="1207"/>
                </a:cxn>
                <a:cxn ang="0">
                  <a:pos x="2894" y="1441"/>
                </a:cxn>
                <a:cxn ang="0">
                  <a:pos x="3122" y="1555"/>
                </a:cxn>
                <a:cxn ang="0">
                  <a:pos x="3032" y="1585"/>
                </a:cxn>
                <a:cxn ang="0">
                  <a:pos x="3008" y="1591"/>
                </a:cxn>
                <a:cxn ang="0">
                  <a:pos x="2960" y="1597"/>
                </a:cxn>
                <a:cxn ang="0">
                  <a:pos x="2882" y="1609"/>
                </a:cxn>
                <a:cxn ang="0">
                  <a:pos x="2846" y="1609"/>
                </a:cxn>
                <a:cxn ang="0">
                  <a:pos x="2774" y="1615"/>
                </a:cxn>
                <a:cxn ang="0">
                  <a:pos x="2726" y="1621"/>
                </a:cxn>
                <a:cxn ang="0">
                  <a:pos x="2708" y="1621"/>
                </a:cxn>
                <a:cxn ang="0">
                  <a:pos x="2594" y="1657"/>
                </a:cxn>
                <a:cxn ang="0">
                  <a:pos x="2533" y="1663"/>
                </a:cxn>
                <a:cxn ang="0">
                  <a:pos x="2444" y="1675"/>
                </a:cxn>
                <a:cxn ang="0">
                  <a:pos x="2378" y="1687"/>
                </a:cxn>
                <a:cxn ang="0">
                  <a:pos x="2360" y="1705"/>
                </a:cxn>
                <a:cxn ang="0">
                  <a:pos x="2305" y="1687"/>
                </a:cxn>
                <a:cxn ang="0">
                  <a:pos x="2263" y="1663"/>
                </a:cxn>
                <a:cxn ang="0">
                  <a:pos x="2017" y="1585"/>
                </a:cxn>
                <a:cxn ang="0">
                  <a:pos x="1711" y="1453"/>
                </a:cxn>
                <a:cxn ang="0">
                  <a:pos x="1880" y="1844"/>
                </a:cxn>
                <a:cxn ang="0">
                  <a:pos x="1771" y="1922"/>
                </a:cxn>
                <a:cxn ang="0">
                  <a:pos x="1531" y="1753"/>
                </a:cxn>
                <a:cxn ang="0">
                  <a:pos x="1411" y="1477"/>
                </a:cxn>
                <a:cxn ang="0">
                  <a:pos x="1219" y="1291"/>
                </a:cxn>
                <a:cxn ang="0">
                  <a:pos x="127" y="2006"/>
                </a:cxn>
                <a:cxn ang="0">
                  <a:pos x="865" y="1429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290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/>
              <a:ahLst/>
              <a:cxnLst>
                <a:cxn ang="0">
                  <a:pos x="318" y="1078"/>
                </a:cxn>
                <a:cxn ang="0">
                  <a:pos x="217" y="928"/>
                </a:cxn>
                <a:cxn ang="0">
                  <a:pos x="102" y="808"/>
                </a:cxn>
                <a:cxn ang="0">
                  <a:pos x="36" y="742"/>
                </a:cxn>
                <a:cxn ang="0">
                  <a:pos x="0" y="700"/>
                </a:cxn>
                <a:cxn ang="0">
                  <a:pos x="270" y="958"/>
                </a:cxn>
                <a:cxn ang="0">
                  <a:pos x="294" y="1006"/>
                </a:cxn>
                <a:cxn ang="0">
                  <a:pos x="367" y="670"/>
                </a:cxn>
                <a:cxn ang="0">
                  <a:pos x="379" y="411"/>
                </a:cxn>
                <a:cxn ang="0">
                  <a:pos x="347" y="118"/>
                </a:cxn>
                <a:cxn ang="0">
                  <a:pos x="393" y="0"/>
                </a:cxn>
                <a:cxn ang="0">
                  <a:pos x="397" y="357"/>
                </a:cxn>
                <a:cxn ang="0">
                  <a:pos x="421" y="609"/>
                </a:cxn>
                <a:cxn ang="0">
                  <a:pos x="385" y="826"/>
                </a:cxn>
                <a:cxn ang="0">
                  <a:pos x="385" y="1036"/>
                </a:cxn>
                <a:cxn ang="0">
                  <a:pos x="877" y="784"/>
                </a:cxn>
                <a:cxn ang="0">
                  <a:pos x="1309" y="555"/>
                </a:cxn>
                <a:cxn ang="0">
                  <a:pos x="1802" y="249"/>
                </a:cxn>
                <a:cxn ang="0">
                  <a:pos x="2096" y="69"/>
                </a:cxn>
                <a:cxn ang="0">
                  <a:pos x="1814" y="279"/>
                </a:cxn>
                <a:cxn ang="0">
                  <a:pos x="1453" y="501"/>
                </a:cxn>
                <a:cxn ang="0">
                  <a:pos x="1123" y="700"/>
                </a:cxn>
                <a:cxn ang="0">
                  <a:pos x="739" y="898"/>
                </a:cxn>
                <a:cxn ang="0">
                  <a:pos x="463" y="1084"/>
                </a:cxn>
                <a:cxn ang="0">
                  <a:pos x="817" y="1193"/>
                </a:cxn>
                <a:cxn ang="0">
                  <a:pos x="1285" y="1187"/>
                </a:cxn>
                <a:cxn ang="0">
                  <a:pos x="1916" y="1396"/>
                </a:cxn>
                <a:cxn ang="0">
                  <a:pos x="2144" y="1420"/>
                </a:cxn>
                <a:cxn ang="0">
                  <a:pos x="1814" y="1408"/>
                </a:cxn>
                <a:cxn ang="0">
                  <a:pos x="1435" y="1288"/>
                </a:cxn>
                <a:cxn ang="0">
                  <a:pos x="1219" y="1229"/>
                </a:cxn>
                <a:cxn ang="0">
                  <a:pos x="799" y="1223"/>
                </a:cxn>
                <a:cxn ang="0">
                  <a:pos x="505" y="1145"/>
                </a:cxn>
                <a:cxn ang="0">
                  <a:pos x="733" y="1378"/>
                </a:cxn>
                <a:cxn ang="0">
                  <a:pos x="877" y="1619"/>
                </a:cxn>
                <a:cxn ang="0">
                  <a:pos x="1009" y="1787"/>
                </a:cxn>
                <a:cxn ang="0">
                  <a:pos x="817" y="1607"/>
                </a:cxn>
                <a:cxn ang="0">
                  <a:pos x="673" y="1372"/>
                </a:cxn>
                <a:cxn ang="0">
                  <a:pos x="415" y="1109"/>
                </a:cxn>
                <a:cxn ang="0">
                  <a:pos x="318" y="1078"/>
                </a:cxn>
                <a:cxn ang="0">
                  <a:pos x="318" y="1078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291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/>
              <a:ahLst/>
              <a:cxnLst>
                <a:cxn ang="0">
                  <a:pos x="1814" y="606"/>
                </a:cxn>
                <a:cxn ang="0">
                  <a:pos x="1615" y="252"/>
                </a:cxn>
                <a:cxn ang="0">
                  <a:pos x="1345" y="132"/>
                </a:cxn>
                <a:cxn ang="0">
                  <a:pos x="1381" y="492"/>
                </a:cxn>
                <a:cxn ang="0">
                  <a:pos x="955" y="221"/>
                </a:cxn>
                <a:cxn ang="0">
                  <a:pos x="877" y="161"/>
                </a:cxn>
                <a:cxn ang="0">
                  <a:pos x="841" y="167"/>
                </a:cxn>
                <a:cxn ang="0">
                  <a:pos x="720" y="161"/>
                </a:cxn>
                <a:cxn ang="0">
                  <a:pos x="613" y="144"/>
                </a:cxn>
                <a:cxn ang="0">
                  <a:pos x="492" y="161"/>
                </a:cxn>
                <a:cxn ang="0">
                  <a:pos x="432" y="150"/>
                </a:cxn>
                <a:cxn ang="0">
                  <a:pos x="342" y="138"/>
                </a:cxn>
                <a:cxn ang="0">
                  <a:pos x="246" y="126"/>
                </a:cxn>
                <a:cxn ang="0">
                  <a:pos x="174" y="114"/>
                </a:cxn>
                <a:cxn ang="0">
                  <a:pos x="216" y="240"/>
                </a:cxn>
                <a:cxn ang="0">
                  <a:pos x="607" y="588"/>
                </a:cxn>
                <a:cxn ang="0">
                  <a:pos x="1177" y="817"/>
                </a:cxn>
                <a:cxn ang="0">
                  <a:pos x="972" y="871"/>
                </a:cxn>
                <a:cxn ang="0">
                  <a:pos x="492" y="1111"/>
                </a:cxn>
                <a:cxn ang="0">
                  <a:pos x="276" y="1441"/>
                </a:cxn>
                <a:cxn ang="0">
                  <a:pos x="42" y="1441"/>
                </a:cxn>
                <a:cxn ang="0">
                  <a:pos x="367" y="1585"/>
                </a:cxn>
                <a:cxn ang="0">
                  <a:pos x="949" y="1712"/>
                </a:cxn>
                <a:cxn ang="0">
                  <a:pos x="1519" y="1537"/>
                </a:cxn>
                <a:cxn ang="0">
                  <a:pos x="1735" y="1513"/>
                </a:cxn>
                <a:cxn ang="0">
                  <a:pos x="1723" y="1802"/>
                </a:cxn>
                <a:cxn ang="0">
                  <a:pos x="2042" y="2229"/>
                </a:cxn>
                <a:cxn ang="0">
                  <a:pos x="2191" y="2133"/>
                </a:cxn>
                <a:cxn ang="0">
                  <a:pos x="2270" y="1970"/>
                </a:cxn>
                <a:cxn ang="0">
                  <a:pos x="2233" y="1573"/>
                </a:cxn>
                <a:cxn ang="0">
                  <a:pos x="2294" y="1483"/>
                </a:cxn>
                <a:cxn ang="0">
                  <a:pos x="2588" y="1688"/>
                </a:cxn>
                <a:cxn ang="0">
                  <a:pos x="2695" y="1682"/>
                </a:cxn>
                <a:cxn ang="0">
                  <a:pos x="2588" y="1543"/>
                </a:cxn>
                <a:cxn ang="0">
                  <a:pos x="2510" y="1357"/>
                </a:cxn>
                <a:cxn ang="0">
                  <a:pos x="2354" y="1184"/>
                </a:cxn>
                <a:cxn ang="0">
                  <a:pos x="2102" y="931"/>
                </a:cxn>
                <a:cxn ang="0">
                  <a:pos x="2137" y="907"/>
                </a:cxn>
                <a:cxn ang="0">
                  <a:pos x="2215" y="871"/>
                </a:cxn>
                <a:cxn ang="0">
                  <a:pos x="2324" y="817"/>
                </a:cxn>
                <a:cxn ang="0">
                  <a:pos x="2372" y="787"/>
                </a:cxn>
                <a:cxn ang="0">
                  <a:pos x="2078" y="865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292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/>
              <a:ahLst/>
              <a:cxnLst>
                <a:cxn ang="0">
                  <a:pos x="1842" y="851"/>
                </a:cxn>
                <a:cxn ang="0">
                  <a:pos x="1937" y="1019"/>
                </a:cxn>
                <a:cxn ang="0">
                  <a:pos x="2051" y="1168"/>
                </a:cxn>
                <a:cxn ang="0">
                  <a:pos x="2117" y="1246"/>
                </a:cxn>
                <a:cxn ang="0">
                  <a:pos x="2153" y="1294"/>
                </a:cxn>
                <a:cxn ang="0">
                  <a:pos x="1889" y="977"/>
                </a:cxn>
                <a:cxn ang="0">
                  <a:pos x="1860" y="929"/>
                </a:cxn>
                <a:cxn ang="0">
                  <a:pos x="1782" y="1240"/>
                </a:cxn>
                <a:cxn ang="0">
                  <a:pos x="1770" y="1486"/>
                </a:cxn>
                <a:cxn ang="0">
                  <a:pos x="1818" y="1906"/>
                </a:cxn>
                <a:cxn ang="0">
                  <a:pos x="1788" y="1930"/>
                </a:cxn>
                <a:cxn ang="0">
                  <a:pos x="1746" y="1534"/>
                </a:cxn>
                <a:cxn ang="0">
                  <a:pos x="1728" y="1288"/>
                </a:cxn>
                <a:cxn ang="0">
                  <a:pos x="1764" y="1085"/>
                </a:cxn>
                <a:cxn ang="0">
                  <a:pos x="1770" y="875"/>
                </a:cxn>
                <a:cxn ang="0">
                  <a:pos x="1268" y="1007"/>
                </a:cxn>
                <a:cxn ang="0">
                  <a:pos x="825" y="1132"/>
                </a:cxn>
                <a:cxn ang="0">
                  <a:pos x="323" y="1312"/>
                </a:cxn>
                <a:cxn ang="0">
                  <a:pos x="18" y="1420"/>
                </a:cxn>
                <a:cxn ang="0">
                  <a:pos x="311" y="1282"/>
                </a:cxn>
                <a:cxn ang="0">
                  <a:pos x="682" y="1144"/>
                </a:cxn>
                <a:cxn ang="0">
                  <a:pos x="1022" y="1037"/>
                </a:cxn>
                <a:cxn ang="0">
                  <a:pos x="1411" y="929"/>
                </a:cxn>
                <a:cxn ang="0">
                  <a:pos x="1692" y="815"/>
                </a:cxn>
                <a:cxn ang="0">
                  <a:pos x="1333" y="623"/>
                </a:cxn>
                <a:cxn ang="0">
                  <a:pos x="861" y="515"/>
                </a:cxn>
                <a:cxn ang="0">
                  <a:pos x="227" y="161"/>
                </a:cxn>
                <a:cxn ang="0">
                  <a:pos x="0" y="83"/>
                </a:cxn>
                <a:cxn ang="0">
                  <a:pos x="329" y="179"/>
                </a:cxn>
                <a:cxn ang="0">
                  <a:pos x="712" y="383"/>
                </a:cxn>
                <a:cxn ang="0">
                  <a:pos x="933" y="491"/>
                </a:cxn>
                <a:cxn ang="0">
                  <a:pos x="1351" y="593"/>
                </a:cxn>
                <a:cxn ang="0">
                  <a:pos x="1650" y="743"/>
                </a:cxn>
                <a:cxn ang="0">
                  <a:pos x="1423" y="461"/>
                </a:cxn>
                <a:cxn ang="0">
                  <a:pos x="1286" y="191"/>
                </a:cxn>
                <a:cxn ang="0">
                  <a:pos x="1154" y="0"/>
                </a:cxn>
                <a:cxn ang="0">
                  <a:pos x="1339" y="215"/>
                </a:cxn>
                <a:cxn ang="0">
                  <a:pos x="1489" y="485"/>
                </a:cxn>
                <a:cxn ang="0">
                  <a:pos x="1746" y="803"/>
                </a:cxn>
                <a:cxn ang="0">
                  <a:pos x="1842" y="851"/>
                </a:cxn>
                <a:cxn ang="0">
                  <a:pos x="1842" y="85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10293" name="Rectangle 2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28800"/>
            <a:ext cx="77724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 altLang="zh-CN"/>
              <a:t>Click to edit Master title style</a:t>
            </a:r>
          </a:p>
        </p:txBody>
      </p:sp>
      <p:sp>
        <p:nvSpPr>
          <p:cNvPr id="310294" name="Rectangle 2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 altLang="zh-CN"/>
              <a:t>Click to edit Master subtitle style</a:t>
            </a:r>
          </a:p>
        </p:txBody>
      </p:sp>
      <p:sp>
        <p:nvSpPr>
          <p:cNvPr id="310295" name="Rectangle 23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310296" name="Rectangle 24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310297" name="Rectangle 2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8E3712EB-FCAD-4E05-B38D-298FAFD3A9CA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DA54E2-01BF-44C3-8E71-058B7577596B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20F6B9-9CC5-47EB-B8E3-709324BDF0CB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B23EA7E8-DCC9-47BA-976F-5B8A0333DBDE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D9CAD6B2-1F72-4929-8B30-586239093CBD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941763"/>
            <a:ext cx="8229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89206463-D27F-45B3-8468-7D1AF4628329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4B19F2-4C37-4BE5-BAB0-AAB5FFFDC4C8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752523-C9AB-4093-938E-1527F9E685B3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C278EB-D9D9-4020-B8CC-CD652DB4286B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9D933C-74BE-4E27-9708-949F0C9D3100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42AFAD-E791-4B6C-BD19-46B79A371FF4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82F7E1-F7A4-47A3-B3F0-30F0E07869BB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CF587D-8118-403F-B28E-6E5066D735B4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41A259-D861-4DE9-B808-E1E37F60088E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9250" name="Group 2"/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0"/>
            <a:chExt cx="5760" cy="4368"/>
          </a:xfrm>
        </p:grpSpPr>
        <p:sp>
          <p:nvSpPr>
            <p:cNvPr id="309251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/>
              <a:ahLst/>
              <a:cxnLst>
                <a:cxn ang="0">
                  <a:pos x="744" y="1669"/>
                </a:cxn>
                <a:cxn ang="0">
                  <a:pos x="852" y="1400"/>
                </a:cxn>
                <a:cxn ang="0">
                  <a:pos x="876" y="1171"/>
                </a:cxn>
                <a:cxn ang="0">
                  <a:pos x="979" y="1370"/>
                </a:cxn>
                <a:cxn ang="0">
                  <a:pos x="1231" y="1621"/>
                </a:cxn>
                <a:cxn ang="0">
                  <a:pos x="1471" y="1693"/>
                </a:cxn>
                <a:cxn ang="0">
                  <a:pos x="1819" y="1678"/>
                </a:cxn>
                <a:cxn ang="0">
                  <a:pos x="1893" y="1513"/>
                </a:cxn>
                <a:cxn ang="0">
                  <a:pos x="1874" y="1285"/>
                </a:cxn>
                <a:cxn ang="0">
                  <a:pos x="1783" y="967"/>
                </a:cxn>
                <a:cxn ang="0">
                  <a:pos x="1289" y="873"/>
                </a:cxn>
                <a:cxn ang="0">
                  <a:pos x="1549" y="745"/>
                </a:cxn>
                <a:cxn ang="0">
                  <a:pos x="1753" y="732"/>
                </a:cxn>
                <a:cxn ang="0">
                  <a:pos x="2107" y="618"/>
                </a:cxn>
                <a:cxn ang="0">
                  <a:pos x="2377" y="438"/>
                </a:cxn>
                <a:cxn ang="0">
                  <a:pos x="2420" y="343"/>
                </a:cxn>
                <a:cxn ang="0">
                  <a:pos x="2077" y="331"/>
                </a:cxn>
                <a:cxn ang="0">
                  <a:pos x="1951" y="301"/>
                </a:cxn>
                <a:cxn ang="0">
                  <a:pos x="1645" y="289"/>
                </a:cxn>
                <a:cxn ang="0">
                  <a:pos x="1297" y="408"/>
                </a:cxn>
                <a:cxn ang="0">
                  <a:pos x="1308" y="337"/>
                </a:cxn>
                <a:cxn ang="0">
                  <a:pos x="1453" y="168"/>
                </a:cxn>
                <a:cxn ang="0">
                  <a:pos x="1477" y="36"/>
                </a:cxn>
                <a:cxn ang="0">
                  <a:pos x="1417" y="24"/>
                </a:cxn>
                <a:cxn ang="0">
                  <a:pos x="1189" y="102"/>
                </a:cxn>
                <a:cxn ang="0">
                  <a:pos x="1026" y="144"/>
                </a:cxn>
                <a:cxn ang="0">
                  <a:pos x="889" y="331"/>
                </a:cxn>
                <a:cxn ang="0">
                  <a:pos x="726" y="480"/>
                </a:cxn>
                <a:cxn ang="0">
                  <a:pos x="643" y="540"/>
                </a:cxn>
                <a:cxn ang="0">
                  <a:pos x="600" y="516"/>
                </a:cxn>
                <a:cxn ang="0">
                  <a:pos x="552" y="486"/>
                </a:cxn>
                <a:cxn ang="0">
                  <a:pos x="528" y="462"/>
                </a:cxn>
                <a:cxn ang="0">
                  <a:pos x="474" y="426"/>
                </a:cxn>
                <a:cxn ang="0">
                  <a:pos x="415" y="390"/>
                </a:cxn>
                <a:cxn ang="0">
                  <a:pos x="366" y="366"/>
                </a:cxn>
                <a:cxn ang="0">
                  <a:pos x="192" y="234"/>
                </a:cxn>
                <a:cxn ang="0">
                  <a:pos x="570" y="564"/>
                </a:cxn>
                <a:cxn ang="0">
                  <a:pos x="444" y="732"/>
                </a:cxn>
                <a:cxn ang="0">
                  <a:pos x="318" y="787"/>
                </a:cxn>
                <a:cxn ang="0">
                  <a:pos x="127" y="853"/>
                </a:cxn>
                <a:cxn ang="0">
                  <a:pos x="0" y="1165"/>
                </a:cxn>
                <a:cxn ang="0">
                  <a:pos x="372" y="1015"/>
                </a:cxn>
                <a:cxn ang="0">
                  <a:pos x="222" y="1262"/>
                </a:cxn>
                <a:cxn ang="0">
                  <a:pos x="139" y="1459"/>
                </a:cxn>
                <a:cxn ang="0">
                  <a:pos x="102" y="1495"/>
                </a:cxn>
                <a:cxn ang="0">
                  <a:pos x="84" y="1519"/>
                </a:cxn>
                <a:cxn ang="0">
                  <a:pos x="96" y="1537"/>
                </a:cxn>
                <a:cxn ang="0">
                  <a:pos x="127" y="1567"/>
                </a:cxn>
                <a:cxn ang="0">
                  <a:pos x="145" y="1633"/>
                </a:cxn>
                <a:cxn ang="0">
                  <a:pos x="156" y="1693"/>
                </a:cxn>
                <a:cxn ang="0">
                  <a:pos x="162" y="1723"/>
                </a:cxn>
                <a:cxn ang="0">
                  <a:pos x="216" y="1802"/>
                </a:cxn>
                <a:cxn ang="0">
                  <a:pos x="228" y="1850"/>
                </a:cxn>
                <a:cxn ang="0">
                  <a:pos x="240" y="1904"/>
                </a:cxn>
                <a:cxn ang="0">
                  <a:pos x="246" y="1922"/>
                </a:cxn>
                <a:cxn ang="0">
                  <a:pos x="258" y="1970"/>
                </a:cxn>
                <a:cxn ang="0">
                  <a:pos x="462" y="1922"/>
                </a:cxn>
                <a:cxn ang="0">
                  <a:pos x="624" y="1778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252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/>
              <a:ahLst/>
              <a:cxnLst>
                <a:cxn ang="0">
                  <a:pos x="580" y="1043"/>
                </a:cxn>
                <a:cxn ang="0">
                  <a:pos x="544" y="683"/>
                </a:cxn>
                <a:cxn ang="0">
                  <a:pos x="670" y="395"/>
                </a:cxn>
                <a:cxn ang="0">
                  <a:pos x="927" y="587"/>
                </a:cxn>
                <a:cxn ang="0">
                  <a:pos x="1214" y="869"/>
                </a:cxn>
                <a:cxn ang="0">
                  <a:pos x="1483" y="1109"/>
                </a:cxn>
                <a:cxn ang="0">
                  <a:pos x="1800" y="1360"/>
                </a:cxn>
                <a:cxn ang="0">
                  <a:pos x="1883" y="1414"/>
                </a:cxn>
                <a:cxn ang="0">
                  <a:pos x="1836" y="1354"/>
                </a:cxn>
                <a:cxn ang="0">
                  <a:pos x="1411" y="1001"/>
                </a:cxn>
                <a:cxn ang="0">
                  <a:pos x="1088" y="683"/>
                </a:cxn>
                <a:cxn ang="0">
                  <a:pos x="723" y="329"/>
                </a:cxn>
                <a:cxn ang="0">
                  <a:pos x="999" y="311"/>
                </a:cxn>
                <a:cxn ang="0">
                  <a:pos x="1286" y="317"/>
                </a:cxn>
                <a:cxn ang="0">
                  <a:pos x="1614" y="269"/>
                </a:cxn>
                <a:cxn ang="0">
                  <a:pos x="2123" y="197"/>
                </a:cxn>
                <a:cxn ang="0">
                  <a:pos x="2075" y="173"/>
                </a:cxn>
                <a:cxn ang="0">
                  <a:pos x="1543" y="257"/>
                </a:cxn>
                <a:cxn ang="0">
                  <a:pos x="1208" y="275"/>
                </a:cxn>
                <a:cxn ang="0">
                  <a:pos x="759" y="257"/>
                </a:cxn>
                <a:cxn ang="0">
                  <a:pos x="819" y="227"/>
                </a:cxn>
                <a:cxn ang="0">
                  <a:pos x="1142" y="0"/>
                </a:cxn>
                <a:cxn ang="0">
                  <a:pos x="1088" y="30"/>
                </a:cxn>
                <a:cxn ang="0">
                  <a:pos x="1010" y="84"/>
                </a:cxn>
                <a:cxn ang="0">
                  <a:pos x="855" y="191"/>
                </a:cxn>
                <a:cxn ang="0">
                  <a:pos x="670" y="281"/>
                </a:cxn>
                <a:cxn ang="0">
                  <a:pos x="634" y="359"/>
                </a:cxn>
                <a:cxn ang="0">
                  <a:pos x="305" y="587"/>
                </a:cxn>
                <a:cxn ang="0">
                  <a:pos x="0" y="725"/>
                </a:cxn>
                <a:cxn ang="0">
                  <a:pos x="0" y="731"/>
                </a:cxn>
                <a:cxn ang="0">
                  <a:pos x="0" y="767"/>
                </a:cxn>
                <a:cxn ang="0">
                  <a:pos x="299" y="635"/>
                </a:cxn>
                <a:cxn ang="0">
                  <a:pos x="592" y="431"/>
                </a:cxn>
                <a:cxn ang="0">
                  <a:pos x="508" y="671"/>
                </a:cxn>
                <a:cxn ang="0">
                  <a:pos x="526" y="995"/>
                </a:cxn>
                <a:cxn ang="0">
                  <a:pos x="460" y="1168"/>
                </a:cxn>
                <a:cxn ang="0">
                  <a:pos x="329" y="1480"/>
                </a:cxn>
                <a:cxn ang="0">
                  <a:pos x="323" y="1696"/>
                </a:cxn>
                <a:cxn ang="0">
                  <a:pos x="329" y="1696"/>
                </a:cxn>
                <a:cxn ang="0">
                  <a:pos x="347" y="1552"/>
                </a:cxn>
                <a:cxn ang="0">
                  <a:pos x="580" y="1043"/>
                </a:cxn>
                <a:cxn ang="0">
                  <a:pos x="580" y="104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253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/>
              <a:ahLst/>
              <a:cxnLst>
                <a:cxn ang="0">
                  <a:pos x="3338" y="288"/>
                </a:cxn>
                <a:cxn ang="0">
                  <a:pos x="3194" y="258"/>
                </a:cxn>
                <a:cxn ang="0">
                  <a:pos x="2816" y="234"/>
                </a:cxn>
                <a:cxn ang="0">
                  <a:pos x="2330" y="306"/>
                </a:cxn>
                <a:cxn ang="0">
                  <a:pos x="2372" y="258"/>
                </a:cxn>
                <a:cxn ang="0">
                  <a:pos x="2624" y="132"/>
                </a:cxn>
                <a:cxn ang="0">
                  <a:pos x="2707" y="24"/>
                </a:cxn>
                <a:cxn ang="0">
                  <a:pos x="2642" y="12"/>
                </a:cxn>
                <a:cxn ang="0">
                  <a:pos x="2515" y="54"/>
                </a:cxn>
                <a:cxn ang="0">
                  <a:pos x="2324" y="66"/>
                </a:cxn>
                <a:cxn ang="0">
                  <a:pos x="2101" y="90"/>
                </a:cxn>
                <a:cxn ang="0">
                  <a:pos x="1855" y="228"/>
                </a:cxn>
                <a:cxn ang="0">
                  <a:pos x="1591" y="337"/>
                </a:cxn>
                <a:cxn ang="0">
                  <a:pos x="1459" y="379"/>
                </a:cxn>
                <a:cxn ang="0">
                  <a:pos x="1417" y="361"/>
                </a:cxn>
                <a:cxn ang="0">
                  <a:pos x="1363" y="331"/>
                </a:cxn>
                <a:cxn ang="0">
                  <a:pos x="1344" y="312"/>
                </a:cxn>
                <a:cxn ang="0">
                  <a:pos x="1290" y="288"/>
                </a:cxn>
                <a:cxn ang="0">
                  <a:pos x="1230" y="252"/>
                </a:cxn>
                <a:cxn ang="0">
                  <a:pos x="1119" y="227"/>
                </a:cxn>
                <a:cxn ang="0">
                  <a:pos x="1320" y="438"/>
                </a:cxn>
                <a:cxn ang="0">
                  <a:pos x="960" y="558"/>
                </a:cxn>
                <a:cxn ang="0">
                  <a:pos x="474" y="630"/>
                </a:cxn>
                <a:cxn ang="0">
                  <a:pos x="132" y="781"/>
                </a:cxn>
                <a:cxn ang="0">
                  <a:pos x="234" y="847"/>
                </a:cxn>
                <a:cxn ang="0">
                  <a:pos x="925" y="739"/>
                </a:cxn>
                <a:cxn ang="0">
                  <a:pos x="637" y="925"/>
                </a:cxn>
                <a:cxn ang="0">
                  <a:pos x="1405" y="943"/>
                </a:cxn>
                <a:cxn ang="0">
                  <a:pos x="1447" y="943"/>
                </a:cxn>
                <a:cxn ang="0">
                  <a:pos x="2888" y="859"/>
                </a:cxn>
                <a:cxn ang="0">
                  <a:pos x="2582" y="708"/>
                </a:cxn>
                <a:cxn ang="0">
                  <a:pos x="2299" y="606"/>
                </a:cxn>
                <a:cxn ang="0">
                  <a:pos x="2606" y="588"/>
                </a:cxn>
                <a:cxn ang="0">
                  <a:pos x="3001" y="582"/>
                </a:cxn>
                <a:cxn ang="0">
                  <a:pos x="3452" y="438"/>
                </a:cxn>
                <a:cxn ang="0">
                  <a:pos x="3668" y="312"/>
                </a:cxn>
                <a:cxn ang="0">
                  <a:pos x="3482" y="300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254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/>
              <a:ahLst/>
              <a:cxnLst>
                <a:cxn ang="0">
                  <a:pos x="323" y="1186"/>
                </a:cxn>
                <a:cxn ang="0">
                  <a:pos x="490" y="1192"/>
                </a:cxn>
                <a:cxn ang="0">
                  <a:pos x="580" y="1150"/>
                </a:cxn>
                <a:cxn ang="0">
                  <a:pos x="813" y="1085"/>
                </a:cxn>
                <a:cxn ang="0">
                  <a:pos x="933" y="1055"/>
                </a:cxn>
                <a:cxn ang="0">
                  <a:pos x="759" y="989"/>
                </a:cxn>
                <a:cxn ang="0">
                  <a:pos x="556" y="953"/>
                </a:cxn>
                <a:cxn ang="0">
                  <a:pos x="197" y="971"/>
                </a:cxn>
                <a:cxn ang="0">
                  <a:pos x="299" y="893"/>
                </a:cxn>
                <a:cxn ang="0">
                  <a:pos x="496" y="803"/>
                </a:cxn>
                <a:cxn ang="0">
                  <a:pos x="694" y="671"/>
                </a:cxn>
                <a:cxn ang="0">
                  <a:pos x="700" y="671"/>
                </a:cxn>
                <a:cxn ang="0">
                  <a:pos x="712" y="665"/>
                </a:cxn>
                <a:cxn ang="0">
                  <a:pos x="753" y="647"/>
                </a:cxn>
                <a:cxn ang="0">
                  <a:pos x="777" y="641"/>
                </a:cxn>
                <a:cxn ang="0">
                  <a:pos x="789" y="629"/>
                </a:cxn>
                <a:cxn ang="0">
                  <a:pos x="795" y="617"/>
                </a:cxn>
                <a:cxn ang="0">
                  <a:pos x="789" y="611"/>
                </a:cxn>
                <a:cxn ang="0">
                  <a:pos x="783" y="599"/>
                </a:cxn>
                <a:cxn ang="0">
                  <a:pos x="783" y="575"/>
                </a:cxn>
                <a:cxn ang="0">
                  <a:pos x="795" y="545"/>
                </a:cxn>
                <a:cxn ang="0">
                  <a:pos x="807" y="515"/>
                </a:cxn>
                <a:cxn ang="0">
                  <a:pos x="825" y="485"/>
                </a:cxn>
                <a:cxn ang="0">
                  <a:pos x="837" y="455"/>
                </a:cxn>
                <a:cxn ang="0">
                  <a:pos x="843" y="437"/>
                </a:cxn>
                <a:cxn ang="0">
                  <a:pos x="849" y="431"/>
                </a:cxn>
                <a:cxn ang="0">
                  <a:pos x="849" y="347"/>
                </a:cxn>
                <a:cxn ang="0">
                  <a:pos x="849" y="341"/>
                </a:cxn>
                <a:cxn ang="0">
                  <a:pos x="855" y="335"/>
                </a:cxn>
                <a:cxn ang="0">
                  <a:pos x="873" y="305"/>
                </a:cxn>
                <a:cxn ang="0">
                  <a:pos x="885" y="269"/>
                </a:cxn>
                <a:cxn ang="0">
                  <a:pos x="897" y="239"/>
                </a:cxn>
                <a:cxn ang="0">
                  <a:pos x="903" y="227"/>
                </a:cxn>
                <a:cxn ang="0">
                  <a:pos x="909" y="215"/>
                </a:cxn>
                <a:cxn ang="0">
                  <a:pos x="927" y="173"/>
                </a:cxn>
                <a:cxn ang="0">
                  <a:pos x="945" y="137"/>
                </a:cxn>
                <a:cxn ang="0">
                  <a:pos x="951" y="125"/>
                </a:cxn>
                <a:cxn ang="0">
                  <a:pos x="951" y="119"/>
                </a:cxn>
                <a:cxn ang="0">
                  <a:pos x="969" y="0"/>
                </a:cxn>
                <a:cxn ang="0">
                  <a:pos x="945" y="47"/>
                </a:cxn>
                <a:cxn ang="0">
                  <a:pos x="783" y="113"/>
                </a:cxn>
                <a:cxn ang="0">
                  <a:pos x="706" y="161"/>
                </a:cxn>
                <a:cxn ang="0">
                  <a:pos x="460" y="233"/>
                </a:cxn>
                <a:cxn ang="0">
                  <a:pos x="281" y="287"/>
                </a:cxn>
                <a:cxn ang="0">
                  <a:pos x="173" y="293"/>
                </a:cxn>
                <a:cxn ang="0">
                  <a:pos x="12" y="485"/>
                </a:cxn>
                <a:cxn ang="0">
                  <a:pos x="0" y="509"/>
                </a:cxn>
                <a:cxn ang="0">
                  <a:pos x="0" y="1186"/>
                </a:cxn>
                <a:cxn ang="0">
                  <a:pos x="96" y="1180"/>
                </a:cxn>
                <a:cxn ang="0">
                  <a:pos x="323" y="1186"/>
                </a:cxn>
                <a:cxn ang="0">
                  <a:pos x="323" y="1186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255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/>
              <a:ahLst/>
              <a:cxnLst>
                <a:cxn ang="0">
                  <a:pos x="859" y="612"/>
                </a:cxn>
                <a:cxn ang="0">
                  <a:pos x="1087" y="853"/>
                </a:cxn>
                <a:cxn ang="0">
                  <a:pos x="961" y="913"/>
                </a:cxn>
                <a:cxn ang="0">
                  <a:pos x="786" y="883"/>
                </a:cxn>
                <a:cxn ang="0">
                  <a:pos x="450" y="931"/>
                </a:cxn>
                <a:cxn ang="0">
                  <a:pos x="150" y="1075"/>
                </a:cxn>
                <a:cxn ang="0">
                  <a:pos x="78" y="1165"/>
                </a:cxn>
                <a:cxn ang="0">
                  <a:pos x="361" y="1256"/>
                </a:cxn>
                <a:cxn ang="0">
                  <a:pos x="444" y="1316"/>
                </a:cxn>
                <a:cxn ang="0">
                  <a:pos x="697" y="1400"/>
                </a:cxn>
                <a:cxn ang="0">
                  <a:pos x="1026" y="1346"/>
                </a:cxn>
                <a:cxn ang="0">
                  <a:pos x="991" y="1412"/>
                </a:cxn>
                <a:cxn ang="0">
                  <a:pos x="804" y="1574"/>
                </a:cxn>
                <a:cxn ang="0">
                  <a:pos x="726" y="1718"/>
                </a:cxn>
                <a:cxn ang="0">
                  <a:pos x="768" y="1742"/>
                </a:cxn>
                <a:cxn ang="0">
                  <a:pos x="865" y="1693"/>
                </a:cxn>
                <a:cxn ang="0">
                  <a:pos x="991" y="1699"/>
                </a:cxn>
                <a:cxn ang="0">
                  <a:pos x="1135" y="1627"/>
                </a:cxn>
                <a:cxn ang="0">
                  <a:pos x="1183" y="1669"/>
                </a:cxn>
                <a:cxn ang="0">
                  <a:pos x="1399" y="1436"/>
                </a:cxn>
                <a:cxn ang="0">
                  <a:pos x="1615" y="1334"/>
                </a:cxn>
                <a:cxn ang="0">
                  <a:pos x="1645" y="1370"/>
                </a:cxn>
                <a:cxn ang="0">
                  <a:pos x="1681" y="1430"/>
                </a:cxn>
                <a:cxn ang="0">
                  <a:pos x="1699" y="1466"/>
                </a:cxn>
                <a:cxn ang="0">
                  <a:pos x="1747" y="1550"/>
                </a:cxn>
                <a:cxn ang="0">
                  <a:pos x="1772" y="1586"/>
                </a:cxn>
                <a:cxn ang="0">
                  <a:pos x="2124" y="2248"/>
                </a:cxn>
                <a:cxn ang="0">
                  <a:pos x="1693" y="1322"/>
                </a:cxn>
                <a:cxn ang="0">
                  <a:pos x="1861" y="1165"/>
                </a:cxn>
                <a:cxn ang="0">
                  <a:pos x="2173" y="1099"/>
                </a:cxn>
                <a:cxn ang="0">
                  <a:pos x="2390" y="1009"/>
                </a:cxn>
                <a:cxn ang="0">
                  <a:pos x="2570" y="805"/>
                </a:cxn>
                <a:cxn ang="0">
                  <a:pos x="2342" y="781"/>
                </a:cxn>
                <a:cxn ang="0">
                  <a:pos x="2114" y="763"/>
                </a:cxn>
                <a:cxn ang="0">
                  <a:pos x="2408" y="433"/>
                </a:cxn>
                <a:cxn ang="0">
                  <a:pos x="2426" y="421"/>
                </a:cxn>
                <a:cxn ang="0">
                  <a:pos x="2474" y="379"/>
                </a:cxn>
                <a:cxn ang="0">
                  <a:pos x="2492" y="355"/>
                </a:cxn>
                <a:cxn ang="0">
                  <a:pos x="2474" y="337"/>
                </a:cxn>
                <a:cxn ang="0">
                  <a:pos x="2474" y="271"/>
                </a:cxn>
                <a:cxn ang="0">
                  <a:pos x="2492" y="192"/>
                </a:cxn>
                <a:cxn ang="0">
                  <a:pos x="2504" y="132"/>
                </a:cxn>
                <a:cxn ang="0">
                  <a:pos x="2492" y="36"/>
                </a:cxn>
                <a:cxn ang="0">
                  <a:pos x="2492" y="24"/>
                </a:cxn>
                <a:cxn ang="0">
                  <a:pos x="2102" y="0"/>
                </a:cxn>
                <a:cxn ang="0">
                  <a:pos x="1909" y="90"/>
                </a:cxn>
                <a:cxn ang="0">
                  <a:pos x="1747" y="535"/>
                </a:cxn>
                <a:cxn ang="0">
                  <a:pos x="1711" y="469"/>
                </a:cxn>
                <a:cxn ang="0">
                  <a:pos x="1633" y="144"/>
                </a:cxn>
                <a:cxn ang="0">
                  <a:pos x="1579" y="0"/>
                </a:cxn>
                <a:cxn ang="0">
                  <a:pos x="738" y="186"/>
                </a:cxn>
                <a:cxn ang="0">
                  <a:pos x="756" y="46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256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/>
              <a:ahLst/>
              <a:cxnLst>
                <a:cxn ang="0">
                  <a:pos x="1034" y="767"/>
                </a:cxn>
                <a:cxn ang="0">
                  <a:pos x="1190" y="1235"/>
                </a:cxn>
                <a:cxn ang="0">
                  <a:pos x="956" y="1193"/>
                </a:cxn>
                <a:cxn ang="0">
                  <a:pos x="723" y="1127"/>
                </a:cxn>
                <a:cxn ang="0">
                  <a:pos x="442" y="1109"/>
                </a:cxn>
                <a:cxn ang="0">
                  <a:pos x="0" y="1079"/>
                </a:cxn>
                <a:cxn ang="0">
                  <a:pos x="30" y="1115"/>
                </a:cxn>
                <a:cxn ang="0">
                  <a:pos x="496" y="1133"/>
                </a:cxn>
                <a:cxn ang="0">
                  <a:pos x="777" y="1187"/>
                </a:cxn>
                <a:cxn ang="0">
                  <a:pos x="1130" y="1301"/>
                </a:cxn>
                <a:cxn ang="0">
                  <a:pos x="1070" y="1319"/>
                </a:cxn>
                <a:cxn ang="0">
                  <a:pos x="711" y="1505"/>
                </a:cxn>
                <a:cxn ang="0">
                  <a:pos x="765" y="1481"/>
                </a:cxn>
                <a:cxn ang="0">
                  <a:pos x="861" y="1439"/>
                </a:cxn>
                <a:cxn ang="0">
                  <a:pos x="1022" y="1355"/>
                </a:cxn>
                <a:cxn ang="0">
                  <a:pos x="1214" y="1295"/>
                </a:cxn>
                <a:cxn ang="0">
                  <a:pos x="1267" y="1223"/>
                </a:cxn>
                <a:cxn ang="0">
                  <a:pos x="1632" y="1043"/>
                </a:cxn>
                <a:cxn ang="0">
                  <a:pos x="1931" y="953"/>
                </a:cxn>
                <a:cxn ang="0">
                  <a:pos x="2176" y="821"/>
                </a:cxn>
                <a:cxn ang="0">
                  <a:pos x="1961" y="911"/>
                </a:cxn>
                <a:cxn ang="0">
                  <a:pos x="1656" y="989"/>
                </a:cxn>
                <a:cxn ang="0">
                  <a:pos x="1339" y="1151"/>
                </a:cxn>
                <a:cxn ang="0">
                  <a:pos x="1501" y="905"/>
                </a:cxn>
                <a:cxn ang="0">
                  <a:pos x="1620" y="545"/>
                </a:cxn>
                <a:cxn ang="0">
                  <a:pos x="1740" y="372"/>
                </a:cxn>
                <a:cxn ang="0">
                  <a:pos x="1979" y="60"/>
                </a:cxn>
                <a:cxn ang="0">
                  <a:pos x="2003" y="0"/>
                </a:cxn>
                <a:cxn ang="0">
                  <a:pos x="1973" y="0"/>
                </a:cxn>
                <a:cxn ang="0">
                  <a:pos x="1596" y="480"/>
                </a:cxn>
                <a:cxn ang="0">
                  <a:pos x="1477" y="887"/>
                </a:cxn>
                <a:cxn ang="0">
                  <a:pos x="1255" y="1175"/>
                </a:cxn>
                <a:cxn ang="0">
                  <a:pos x="1130" y="905"/>
                </a:cxn>
                <a:cxn ang="0">
                  <a:pos x="1010" y="540"/>
                </a:cxn>
                <a:cxn ang="0">
                  <a:pos x="885" y="222"/>
                </a:cxn>
                <a:cxn ang="0">
                  <a:pos x="789" y="0"/>
                </a:cxn>
                <a:cxn ang="0">
                  <a:pos x="753" y="0"/>
                </a:cxn>
                <a:cxn ang="0">
                  <a:pos x="903" y="354"/>
                </a:cxn>
                <a:cxn ang="0">
                  <a:pos x="1034" y="767"/>
                </a:cxn>
                <a:cxn ang="0">
                  <a:pos x="1034" y="767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257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/>
              <a:ahLst/>
              <a:cxnLst>
                <a:cxn ang="0">
                  <a:pos x="161" y="564"/>
                </a:cxn>
                <a:cxn ang="0">
                  <a:pos x="329" y="438"/>
                </a:cxn>
                <a:cxn ang="0">
                  <a:pos x="646" y="216"/>
                </a:cxn>
                <a:cxn ang="0">
                  <a:pos x="813" y="0"/>
                </a:cxn>
                <a:cxn ang="0">
                  <a:pos x="676" y="150"/>
                </a:cxn>
                <a:cxn ang="0">
                  <a:pos x="144" y="504"/>
                </a:cxn>
                <a:cxn ang="0">
                  <a:pos x="0" y="732"/>
                </a:cxn>
                <a:cxn ang="0">
                  <a:pos x="0" y="804"/>
                </a:cxn>
                <a:cxn ang="0">
                  <a:pos x="161" y="564"/>
                </a:cxn>
                <a:cxn ang="0">
                  <a:pos x="161" y="564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258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/>
              <a:ahLst/>
              <a:cxnLst>
                <a:cxn ang="0">
                  <a:pos x="460" y="66"/>
                </a:cxn>
                <a:cxn ang="0">
                  <a:pos x="759" y="0"/>
                </a:cxn>
                <a:cxn ang="0">
                  <a:pos x="496" y="36"/>
                </a:cxn>
                <a:cxn ang="0">
                  <a:pos x="138" y="48"/>
                </a:cxn>
                <a:cxn ang="0">
                  <a:pos x="0" y="78"/>
                </a:cxn>
                <a:cxn ang="0">
                  <a:pos x="0" y="107"/>
                </a:cxn>
                <a:cxn ang="0">
                  <a:pos x="96" y="89"/>
                </a:cxn>
                <a:cxn ang="0">
                  <a:pos x="460" y="66"/>
                </a:cxn>
                <a:cxn ang="0">
                  <a:pos x="460" y="66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259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/>
              <a:ahLst/>
              <a:cxnLst>
                <a:cxn ang="0">
                  <a:pos x="1387" y="239"/>
                </a:cxn>
                <a:cxn ang="0">
                  <a:pos x="1734" y="233"/>
                </a:cxn>
                <a:cxn ang="0">
                  <a:pos x="2087" y="251"/>
                </a:cxn>
                <a:cxn ang="0">
                  <a:pos x="2505" y="233"/>
                </a:cxn>
                <a:cxn ang="0">
                  <a:pos x="3169" y="204"/>
                </a:cxn>
                <a:cxn ang="0">
                  <a:pos x="3115" y="186"/>
                </a:cxn>
                <a:cxn ang="0">
                  <a:pos x="2422" y="221"/>
                </a:cxn>
                <a:cxn ang="0">
                  <a:pos x="2003" y="221"/>
                </a:cxn>
                <a:cxn ang="0">
                  <a:pos x="1459" y="186"/>
                </a:cxn>
                <a:cxn ang="0">
                  <a:pos x="1543" y="168"/>
                </a:cxn>
                <a:cxn ang="0">
                  <a:pos x="2039" y="0"/>
                </a:cxn>
                <a:cxn ang="0">
                  <a:pos x="1961" y="24"/>
                </a:cxn>
                <a:cxn ang="0">
                  <a:pos x="1836" y="66"/>
                </a:cxn>
                <a:cxn ang="0">
                  <a:pos x="1602" y="138"/>
                </a:cxn>
                <a:cxn ang="0">
                  <a:pos x="1339" y="198"/>
                </a:cxn>
                <a:cxn ang="0">
                  <a:pos x="1268" y="251"/>
                </a:cxn>
                <a:cxn ang="0">
                  <a:pos x="765" y="413"/>
                </a:cxn>
                <a:cxn ang="0">
                  <a:pos x="335" y="503"/>
                </a:cxn>
                <a:cxn ang="0">
                  <a:pos x="0" y="617"/>
                </a:cxn>
                <a:cxn ang="0">
                  <a:pos x="299" y="539"/>
                </a:cxn>
                <a:cxn ang="0">
                  <a:pos x="735" y="449"/>
                </a:cxn>
                <a:cxn ang="0">
                  <a:pos x="1178" y="311"/>
                </a:cxn>
                <a:cxn ang="0">
                  <a:pos x="981" y="491"/>
                </a:cxn>
                <a:cxn ang="0">
                  <a:pos x="867" y="743"/>
                </a:cxn>
                <a:cxn ang="0">
                  <a:pos x="861" y="743"/>
                </a:cxn>
                <a:cxn ang="0">
                  <a:pos x="933" y="743"/>
                </a:cxn>
                <a:cxn ang="0">
                  <a:pos x="1022" y="497"/>
                </a:cxn>
                <a:cxn ang="0">
                  <a:pos x="1297" y="281"/>
                </a:cxn>
                <a:cxn ang="0">
                  <a:pos x="1531" y="449"/>
                </a:cxn>
                <a:cxn ang="0">
                  <a:pos x="1770" y="677"/>
                </a:cxn>
                <a:cxn ang="0">
                  <a:pos x="1854" y="743"/>
                </a:cxn>
                <a:cxn ang="0">
                  <a:pos x="1919" y="743"/>
                </a:cxn>
                <a:cxn ang="0">
                  <a:pos x="1692" y="527"/>
                </a:cxn>
                <a:cxn ang="0">
                  <a:pos x="1387" y="239"/>
                </a:cxn>
                <a:cxn ang="0">
                  <a:pos x="1387" y="23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260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261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262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263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264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265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/>
              <a:ahLst/>
              <a:cxnLst>
                <a:cxn ang="0">
                  <a:pos x="871" y="1423"/>
                </a:cxn>
                <a:cxn ang="0">
                  <a:pos x="907" y="1393"/>
                </a:cxn>
                <a:cxn ang="0">
                  <a:pos x="991" y="1320"/>
                </a:cxn>
                <a:cxn ang="0">
                  <a:pos x="1033" y="1297"/>
                </a:cxn>
                <a:cxn ang="0">
                  <a:pos x="1086" y="1249"/>
                </a:cxn>
                <a:cxn ang="0">
                  <a:pos x="1123" y="1219"/>
                </a:cxn>
                <a:cxn ang="0">
                  <a:pos x="1057" y="1153"/>
                </a:cxn>
                <a:cxn ang="0">
                  <a:pos x="877" y="1021"/>
                </a:cxn>
                <a:cxn ang="0">
                  <a:pos x="655" y="907"/>
                </a:cxn>
                <a:cxn ang="0">
                  <a:pos x="655" y="846"/>
                </a:cxn>
                <a:cxn ang="0">
                  <a:pos x="643" y="708"/>
                </a:cxn>
                <a:cxn ang="0">
                  <a:pos x="552" y="642"/>
                </a:cxn>
                <a:cxn ang="0">
                  <a:pos x="510" y="570"/>
                </a:cxn>
                <a:cxn ang="0">
                  <a:pos x="637" y="564"/>
                </a:cxn>
                <a:cxn ang="0">
                  <a:pos x="763" y="570"/>
                </a:cxn>
                <a:cxn ang="0">
                  <a:pos x="1091" y="850"/>
                </a:cxn>
                <a:cxn ang="0">
                  <a:pos x="1009" y="566"/>
                </a:cxn>
                <a:cxn ang="0">
                  <a:pos x="1054" y="265"/>
                </a:cxn>
                <a:cxn ang="0">
                  <a:pos x="1249" y="0"/>
                </a:cxn>
                <a:cxn ang="0">
                  <a:pos x="1466" y="292"/>
                </a:cxn>
                <a:cxn ang="0">
                  <a:pos x="1475" y="548"/>
                </a:cxn>
                <a:cxn ang="0">
                  <a:pos x="1567" y="630"/>
                </a:cxn>
                <a:cxn ang="0">
                  <a:pos x="1795" y="365"/>
                </a:cxn>
                <a:cxn ang="0">
                  <a:pos x="2245" y="150"/>
                </a:cxn>
                <a:cxn ang="0">
                  <a:pos x="2618" y="180"/>
                </a:cxn>
                <a:cxn ang="0">
                  <a:pos x="3050" y="150"/>
                </a:cxn>
                <a:cxn ang="0">
                  <a:pos x="3140" y="210"/>
                </a:cxn>
                <a:cxn ang="0">
                  <a:pos x="2990" y="210"/>
                </a:cxn>
                <a:cxn ang="0">
                  <a:pos x="2834" y="377"/>
                </a:cxn>
                <a:cxn ang="0">
                  <a:pos x="2702" y="648"/>
                </a:cxn>
                <a:cxn ang="0">
                  <a:pos x="2582" y="828"/>
                </a:cxn>
                <a:cxn ang="0">
                  <a:pos x="2234" y="1009"/>
                </a:cxn>
                <a:cxn ang="0">
                  <a:pos x="1963" y="1075"/>
                </a:cxn>
                <a:cxn ang="0">
                  <a:pos x="2257" y="1111"/>
                </a:cxn>
                <a:cxn ang="0">
                  <a:pos x="2600" y="1207"/>
                </a:cxn>
                <a:cxn ang="0">
                  <a:pos x="2894" y="1441"/>
                </a:cxn>
                <a:cxn ang="0">
                  <a:pos x="3122" y="1555"/>
                </a:cxn>
                <a:cxn ang="0">
                  <a:pos x="3032" y="1585"/>
                </a:cxn>
                <a:cxn ang="0">
                  <a:pos x="3008" y="1591"/>
                </a:cxn>
                <a:cxn ang="0">
                  <a:pos x="2960" y="1597"/>
                </a:cxn>
                <a:cxn ang="0">
                  <a:pos x="2882" y="1609"/>
                </a:cxn>
                <a:cxn ang="0">
                  <a:pos x="2846" y="1609"/>
                </a:cxn>
                <a:cxn ang="0">
                  <a:pos x="2774" y="1615"/>
                </a:cxn>
                <a:cxn ang="0">
                  <a:pos x="2726" y="1621"/>
                </a:cxn>
                <a:cxn ang="0">
                  <a:pos x="2708" y="1621"/>
                </a:cxn>
                <a:cxn ang="0">
                  <a:pos x="2594" y="1657"/>
                </a:cxn>
                <a:cxn ang="0">
                  <a:pos x="2533" y="1663"/>
                </a:cxn>
                <a:cxn ang="0">
                  <a:pos x="2444" y="1675"/>
                </a:cxn>
                <a:cxn ang="0">
                  <a:pos x="2378" y="1687"/>
                </a:cxn>
                <a:cxn ang="0">
                  <a:pos x="2360" y="1705"/>
                </a:cxn>
                <a:cxn ang="0">
                  <a:pos x="2305" y="1687"/>
                </a:cxn>
                <a:cxn ang="0">
                  <a:pos x="2263" y="1663"/>
                </a:cxn>
                <a:cxn ang="0">
                  <a:pos x="2017" y="1585"/>
                </a:cxn>
                <a:cxn ang="0">
                  <a:pos x="1711" y="1453"/>
                </a:cxn>
                <a:cxn ang="0">
                  <a:pos x="1880" y="1844"/>
                </a:cxn>
                <a:cxn ang="0">
                  <a:pos x="1771" y="1922"/>
                </a:cxn>
                <a:cxn ang="0">
                  <a:pos x="1531" y="1753"/>
                </a:cxn>
                <a:cxn ang="0">
                  <a:pos x="1411" y="1477"/>
                </a:cxn>
                <a:cxn ang="0">
                  <a:pos x="1219" y="1291"/>
                </a:cxn>
                <a:cxn ang="0">
                  <a:pos x="127" y="2006"/>
                </a:cxn>
                <a:cxn ang="0">
                  <a:pos x="865" y="1429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266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/>
              <a:ahLst/>
              <a:cxnLst>
                <a:cxn ang="0">
                  <a:pos x="318" y="1078"/>
                </a:cxn>
                <a:cxn ang="0">
                  <a:pos x="217" y="928"/>
                </a:cxn>
                <a:cxn ang="0">
                  <a:pos x="102" y="808"/>
                </a:cxn>
                <a:cxn ang="0">
                  <a:pos x="36" y="742"/>
                </a:cxn>
                <a:cxn ang="0">
                  <a:pos x="0" y="700"/>
                </a:cxn>
                <a:cxn ang="0">
                  <a:pos x="270" y="958"/>
                </a:cxn>
                <a:cxn ang="0">
                  <a:pos x="294" y="1006"/>
                </a:cxn>
                <a:cxn ang="0">
                  <a:pos x="367" y="670"/>
                </a:cxn>
                <a:cxn ang="0">
                  <a:pos x="379" y="411"/>
                </a:cxn>
                <a:cxn ang="0">
                  <a:pos x="347" y="118"/>
                </a:cxn>
                <a:cxn ang="0">
                  <a:pos x="393" y="0"/>
                </a:cxn>
                <a:cxn ang="0">
                  <a:pos x="397" y="357"/>
                </a:cxn>
                <a:cxn ang="0">
                  <a:pos x="421" y="609"/>
                </a:cxn>
                <a:cxn ang="0">
                  <a:pos x="385" y="826"/>
                </a:cxn>
                <a:cxn ang="0">
                  <a:pos x="385" y="1036"/>
                </a:cxn>
                <a:cxn ang="0">
                  <a:pos x="877" y="784"/>
                </a:cxn>
                <a:cxn ang="0">
                  <a:pos x="1309" y="555"/>
                </a:cxn>
                <a:cxn ang="0">
                  <a:pos x="1802" y="249"/>
                </a:cxn>
                <a:cxn ang="0">
                  <a:pos x="2096" y="69"/>
                </a:cxn>
                <a:cxn ang="0">
                  <a:pos x="1814" y="279"/>
                </a:cxn>
                <a:cxn ang="0">
                  <a:pos x="1453" y="501"/>
                </a:cxn>
                <a:cxn ang="0">
                  <a:pos x="1123" y="700"/>
                </a:cxn>
                <a:cxn ang="0">
                  <a:pos x="739" y="898"/>
                </a:cxn>
                <a:cxn ang="0">
                  <a:pos x="463" y="1084"/>
                </a:cxn>
                <a:cxn ang="0">
                  <a:pos x="817" y="1193"/>
                </a:cxn>
                <a:cxn ang="0">
                  <a:pos x="1285" y="1187"/>
                </a:cxn>
                <a:cxn ang="0">
                  <a:pos x="1916" y="1396"/>
                </a:cxn>
                <a:cxn ang="0">
                  <a:pos x="2144" y="1420"/>
                </a:cxn>
                <a:cxn ang="0">
                  <a:pos x="1814" y="1408"/>
                </a:cxn>
                <a:cxn ang="0">
                  <a:pos x="1435" y="1288"/>
                </a:cxn>
                <a:cxn ang="0">
                  <a:pos x="1219" y="1229"/>
                </a:cxn>
                <a:cxn ang="0">
                  <a:pos x="799" y="1223"/>
                </a:cxn>
                <a:cxn ang="0">
                  <a:pos x="505" y="1145"/>
                </a:cxn>
                <a:cxn ang="0">
                  <a:pos x="733" y="1378"/>
                </a:cxn>
                <a:cxn ang="0">
                  <a:pos x="877" y="1619"/>
                </a:cxn>
                <a:cxn ang="0">
                  <a:pos x="1009" y="1787"/>
                </a:cxn>
                <a:cxn ang="0">
                  <a:pos x="817" y="1607"/>
                </a:cxn>
                <a:cxn ang="0">
                  <a:pos x="673" y="1372"/>
                </a:cxn>
                <a:cxn ang="0">
                  <a:pos x="415" y="1109"/>
                </a:cxn>
                <a:cxn ang="0">
                  <a:pos x="318" y="1078"/>
                </a:cxn>
                <a:cxn ang="0">
                  <a:pos x="318" y="1078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267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/>
              <a:ahLst/>
              <a:cxnLst>
                <a:cxn ang="0">
                  <a:pos x="1814" y="606"/>
                </a:cxn>
                <a:cxn ang="0">
                  <a:pos x="1615" y="252"/>
                </a:cxn>
                <a:cxn ang="0">
                  <a:pos x="1345" y="132"/>
                </a:cxn>
                <a:cxn ang="0">
                  <a:pos x="1381" y="492"/>
                </a:cxn>
                <a:cxn ang="0">
                  <a:pos x="955" y="221"/>
                </a:cxn>
                <a:cxn ang="0">
                  <a:pos x="877" y="161"/>
                </a:cxn>
                <a:cxn ang="0">
                  <a:pos x="841" y="167"/>
                </a:cxn>
                <a:cxn ang="0">
                  <a:pos x="720" y="161"/>
                </a:cxn>
                <a:cxn ang="0">
                  <a:pos x="613" y="144"/>
                </a:cxn>
                <a:cxn ang="0">
                  <a:pos x="492" y="161"/>
                </a:cxn>
                <a:cxn ang="0">
                  <a:pos x="432" y="150"/>
                </a:cxn>
                <a:cxn ang="0">
                  <a:pos x="342" y="138"/>
                </a:cxn>
                <a:cxn ang="0">
                  <a:pos x="246" y="126"/>
                </a:cxn>
                <a:cxn ang="0">
                  <a:pos x="174" y="114"/>
                </a:cxn>
                <a:cxn ang="0">
                  <a:pos x="216" y="240"/>
                </a:cxn>
                <a:cxn ang="0">
                  <a:pos x="607" y="588"/>
                </a:cxn>
                <a:cxn ang="0">
                  <a:pos x="1177" y="817"/>
                </a:cxn>
                <a:cxn ang="0">
                  <a:pos x="972" y="871"/>
                </a:cxn>
                <a:cxn ang="0">
                  <a:pos x="492" y="1111"/>
                </a:cxn>
                <a:cxn ang="0">
                  <a:pos x="276" y="1441"/>
                </a:cxn>
                <a:cxn ang="0">
                  <a:pos x="42" y="1441"/>
                </a:cxn>
                <a:cxn ang="0">
                  <a:pos x="367" y="1585"/>
                </a:cxn>
                <a:cxn ang="0">
                  <a:pos x="949" y="1712"/>
                </a:cxn>
                <a:cxn ang="0">
                  <a:pos x="1519" y="1537"/>
                </a:cxn>
                <a:cxn ang="0">
                  <a:pos x="1735" y="1513"/>
                </a:cxn>
                <a:cxn ang="0">
                  <a:pos x="1723" y="1802"/>
                </a:cxn>
                <a:cxn ang="0">
                  <a:pos x="2042" y="2229"/>
                </a:cxn>
                <a:cxn ang="0">
                  <a:pos x="2191" y="2133"/>
                </a:cxn>
                <a:cxn ang="0">
                  <a:pos x="2270" y="1970"/>
                </a:cxn>
                <a:cxn ang="0">
                  <a:pos x="2233" y="1573"/>
                </a:cxn>
                <a:cxn ang="0">
                  <a:pos x="2294" y="1483"/>
                </a:cxn>
                <a:cxn ang="0">
                  <a:pos x="2588" y="1688"/>
                </a:cxn>
                <a:cxn ang="0">
                  <a:pos x="2695" y="1682"/>
                </a:cxn>
                <a:cxn ang="0">
                  <a:pos x="2588" y="1543"/>
                </a:cxn>
                <a:cxn ang="0">
                  <a:pos x="2510" y="1357"/>
                </a:cxn>
                <a:cxn ang="0">
                  <a:pos x="2354" y="1184"/>
                </a:cxn>
                <a:cxn ang="0">
                  <a:pos x="2102" y="931"/>
                </a:cxn>
                <a:cxn ang="0">
                  <a:pos x="2137" y="907"/>
                </a:cxn>
                <a:cxn ang="0">
                  <a:pos x="2215" y="871"/>
                </a:cxn>
                <a:cxn ang="0">
                  <a:pos x="2324" y="817"/>
                </a:cxn>
                <a:cxn ang="0">
                  <a:pos x="2372" y="787"/>
                </a:cxn>
                <a:cxn ang="0">
                  <a:pos x="2078" y="865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268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/>
              <a:ahLst/>
              <a:cxnLst>
                <a:cxn ang="0">
                  <a:pos x="1842" y="851"/>
                </a:cxn>
                <a:cxn ang="0">
                  <a:pos x="1937" y="1019"/>
                </a:cxn>
                <a:cxn ang="0">
                  <a:pos x="2051" y="1168"/>
                </a:cxn>
                <a:cxn ang="0">
                  <a:pos x="2117" y="1246"/>
                </a:cxn>
                <a:cxn ang="0">
                  <a:pos x="2153" y="1294"/>
                </a:cxn>
                <a:cxn ang="0">
                  <a:pos x="1889" y="977"/>
                </a:cxn>
                <a:cxn ang="0">
                  <a:pos x="1860" y="929"/>
                </a:cxn>
                <a:cxn ang="0">
                  <a:pos x="1782" y="1240"/>
                </a:cxn>
                <a:cxn ang="0">
                  <a:pos x="1770" y="1486"/>
                </a:cxn>
                <a:cxn ang="0">
                  <a:pos x="1818" y="1906"/>
                </a:cxn>
                <a:cxn ang="0">
                  <a:pos x="1788" y="1930"/>
                </a:cxn>
                <a:cxn ang="0">
                  <a:pos x="1746" y="1534"/>
                </a:cxn>
                <a:cxn ang="0">
                  <a:pos x="1728" y="1288"/>
                </a:cxn>
                <a:cxn ang="0">
                  <a:pos x="1764" y="1085"/>
                </a:cxn>
                <a:cxn ang="0">
                  <a:pos x="1770" y="875"/>
                </a:cxn>
                <a:cxn ang="0">
                  <a:pos x="1268" y="1007"/>
                </a:cxn>
                <a:cxn ang="0">
                  <a:pos x="825" y="1132"/>
                </a:cxn>
                <a:cxn ang="0">
                  <a:pos x="323" y="1312"/>
                </a:cxn>
                <a:cxn ang="0">
                  <a:pos x="18" y="1420"/>
                </a:cxn>
                <a:cxn ang="0">
                  <a:pos x="311" y="1282"/>
                </a:cxn>
                <a:cxn ang="0">
                  <a:pos x="682" y="1144"/>
                </a:cxn>
                <a:cxn ang="0">
                  <a:pos x="1022" y="1037"/>
                </a:cxn>
                <a:cxn ang="0">
                  <a:pos x="1411" y="929"/>
                </a:cxn>
                <a:cxn ang="0">
                  <a:pos x="1692" y="815"/>
                </a:cxn>
                <a:cxn ang="0">
                  <a:pos x="1333" y="623"/>
                </a:cxn>
                <a:cxn ang="0">
                  <a:pos x="861" y="515"/>
                </a:cxn>
                <a:cxn ang="0">
                  <a:pos x="227" y="161"/>
                </a:cxn>
                <a:cxn ang="0">
                  <a:pos x="0" y="83"/>
                </a:cxn>
                <a:cxn ang="0">
                  <a:pos x="329" y="179"/>
                </a:cxn>
                <a:cxn ang="0">
                  <a:pos x="712" y="383"/>
                </a:cxn>
                <a:cxn ang="0">
                  <a:pos x="933" y="491"/>
                </a:cxn>
                <a:cxn ang="0">
                  <a:pos x="1351" y="593"/>
                </a:cxn>
                <a:cxn ang="0">
                  <a:pos x="1650" y="743"/>
                </a:cxn>
                <a:cxn ang="0">
                  <a:pos x="1423" y="461"/>
                </a:cxn>
                <a:cxn ang="0">
                  <a:pos x="1286" y="191"/>
                </a:cxn>
                <a:cxn ang="0">
                  <a:pos x="1154" y="0"/>
                </a:cxn>
                <a:cxn ang="0">
                  <a:pos x="1339" y="215"/>
                </a:cxn>
                <a:cxn ang="0">
                  <a:pos x="1489" y="485"/>
                </a:cxn>
                <a:cxn ang="0">
                  <a:pos x="1746" y="803"/>
                </a:cxn>
                <a:cxn ang="0">
                  <a:pos x="1842" y="851"/>
                </a:cxn>
                <a:cxn ang="0">
                  <a:pos x="1842" y="85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09269" name="Rectangle 2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title style</a:t>
            </a:r>
          </a:p>
        </p:txBody>
      </p:sp>
      <p:sp>
        <p:nvSpPr>
          <p:cNvPr id="309270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309271" name="Rectangle 2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 altLang="zh-CN"/>
          </a:p>
        </p:txBody>
      </p:sp>
      <p:sp>
        <p:nvSpPr>
          <p:cNvPr id="309272" name="Rectangle 2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 altLang="zh-CN"/>
          </a:p>
        </p:txBody>
      </p:sp>
      <p:sp>
        <p:nvSpPr>
          <p:cNvPr id="309273" name="Rectangle 2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BD5E2740-F8A8-411B-88DE-263F51FC6A37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  <p:sldLayoutId id="2147483703" r:id="rId12"/>
    <p:sldLayoutId id="2147483704" r:id="rId13"/>
    <p:sldLayoutId id="2147483705" r:id="rId14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ea typeface="宋体" pitchFamily="2" charset="-122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ea typeface="宋体" pitchFamily="2" charset="-122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ea typeface="宋体" pitchFamily="2" charset="-122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ea typeface="宋体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ea typeface="宋体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ea typeface="宋体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ea typeface="宋体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ea typeface="宋体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arbl.cvmbs.colostate.edu/hbooks/genetics/biotech/pcr/index.html" TargetMode="Externa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ubmedcentral.nih.gov/articlerender.fcgi?artid=146123&amp;rendertype=abstract" TargetMode="External"/><Relationship Id="rId2" Type="http://schemas.openxmlformats.org/officeDocument/2006/relationships/hyperlink" Target="http://arbl.cvmbs.colostate.edu/hbooks/genetics/biotech/enzymes/hotpolys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fermentas.com/techinfo/pcr/dnaamplprotocol.ht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77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sz="4800">
                <a:solidFill>
                  <a:srgbClr val="FFFF00"/>
                </a:solidFill>
              </a:rPr>
              <a:t>Properties of Thermostable DNA Polymerase</a:t>
            </a:r>
          </a:p>
        </p:txBody>
      </p:sp>
      <p:sp>
        <p:nvSpPr>
          <p:cNvPr id="33177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endParaRPr lang="zh-CN" altLang="en-US" sz="2800"/>
          </a:p>
          <a:p>
            <a:pPr>
              <a:lnSpc>
                <a:spcPct val="80000"/>
              </a:lnSpc>
            </a:pPr>
            <a:endParaRPr lang="zh-CN" altLang="en-US" sz="2800"/>
          </a:p>
          <a:p>
            <a:pPr>
              <a:lnSpc>
                <a:spcPct val="80000"/>
              </a:lnSpc>
            </a:pPr>
            <a:r>
              <a:rPr lang="en-US" altLang="zh-CN" sz="2800"/>
              <a:t>                                             </a:t>
            </a:r>
            <a:r>
              <a:rPr lang="en-US" altLang="zh-CN" sz="2800">
                <a:solidFill>
                  <a:srgbClr val="FFFF00"/>
                </a:solidFill>
              </a:rPr>
              <a:t>Yufei TU</a:t>
            </a:r>
          </a:p>
          <a:p>
            <a:pPr>
              <a:lnSpc>
                <a:spcPct val="80000"/>
              </a:lnSpc>
            </a:pPr>
            <a:r>
              <a:rPr lang="en-US" altLang="zh-CN" sz="2800"/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2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solidFill>
                  <a:srgbClr val="FFFF00"/>
                </a:solidFill>
              </a:rPr>
              <a:t>Discovery--</a:t>
            </a:r>
            <a:r>
              <a:rPr lang="en-US" altLang="zh-CN" sz="2800">
                <a:solidFill>
                  <a:srgbClr val="FFFF00"/>
                </a:solidFill>
              </a:rPr>
              <a:t>history of Taq DNA polymerase</a:t>
            </a:r>
            <a:r>
              <a:rPr lang="en-US" altLang="zh-CN"/>
              <a:t> </a:t>
            </a:r>
          </a:p>
        </p:txBody>
      </p:sp>
      <p:sp>
        <p:nvSpPr>
          <p:cNvPr id="337925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371600"/>
            <a:ext cx="4800600" cy="5140325"/>
          </a:xfrm>
        </p:spPr>
        <p:txBody>
          <a:bodyPr/>
          <a:lstStyle/>
          <a:p>
            <a:r>
              <a:rPr lang="en-US" altLang="zh-CN" sz="2400"/>
              <a:t>The original report of this enzyme, purified from the hot springs bacterium </a:t>
            </a:r>
            <a:r>
              <a:rPr lang="en-US" altLang="zh-CN" sz="2400" i="1"/>
              <a:t>Thermus aquaticus</a:t>
            </a:r>
            <a:r>
              <a:rPr lang="en-US" altLang="zh-CN" sz="2400"/>
              <a:t>, was published in 1976.</a:t>
            </a:r>
            <a:r>
              <a:rPr lang="en-US" altLang="zh-CN" sz="2800"/>
              <a:t> </a:t>
            </a:r>
          </a:p>
          <a:p>
            <a:r>
              <a:rPr lang="en-US" altLang="zh-CN" sz="2400"/>
              <a:t>Roughly 10 years later, the </a:t>
            </a:r>
            <a:r>
              <a:rPr lang="en-US" altLang="zh-CN" sz="2400">
                <a:hlinkClick r:id="rId2"/>
              </a:rPr>
              <a:t>polymerase chain reaction</a:t>
            </a:r>
            <a:r>
              <a:rPr lang="en-US" altLang="zh-CN" sz="2400"/>
              <a:t> was developed and shortly thereafter "Taq" became a household word in molecular biology circles.</a:t>
            </a:r>
            <a:r>
              <a:rPr lang="en-US" altLang="zh-CN" sz="2800"/>
              <a:t> </a:t>
            </a:r>
          </a:p>
          <a:p>
            <a:pPr>
              <a:buFont typeface="Wingdings" pitchFamily="2" charset="2"/>
              <a:buNone/>
            </a:pPr>
            <a:endParaRPr lang="en-US" altLang="zh-CN" sz="1400" b="1"/>
          </a:p>
          <a:p>
            <a:pPr>
              <a:buFont typeface="Wingdings" pitchFamily="2" charset="2"/>
              <a:buNone/>
            </a:pPr>
            <a:r>
              <a:rPr lang="en-US" altLang="zh-CN" sz="1400" b="1"/>
              <a:t>        </a:t>
            </a:r>
            <a:r>
              <a:rPr lang="en-US" altLang="zh-CN" sz="1600"/>
              <a:t>*</a:t>
            </a:r>
            <a:r>
              <a:rPr lang="en-US" altLang="zh-CN" sz="1400" b="1"/>
              <a:t>THE DARNDEST PLACES: </a:t>
            </a:r>
            <a:r>
              <a:rPr lang="en-US" altLang="zh-CN" sz="1400"/>
              <a:t>Scientists isolated the thermostable DNA polymerase Taq, an enzyme that drives PCR, from </a:t>
            </a:r>
            <a:r>
              <a:rPr lang="en-US" altLang="zh-CN" sz="1400" i="1"/>
              <a:t>Thermus aquaticus </a:t>
            </a:r>
            <a:r>
              <a:rPr lang="en-US" altLang="zh-CN" sz="1400"/>
              <a:t>Yellowstone type-1, a resident of geysers like this one at Yellowstone National Park. </a:t>
            </a:r>
            <a:endParaRPr lang="zh-CN" altLang="en-US" sz="1400"/>
          </a:p>
        </p:txBody>
      </p:sp>
      <p:pic>
        <p:nvPicPr>
          <p:cNvPr id="337928" name="Picture 8" descr="mglory"/>
          <p:cNvPicPr>
            <a:picLocks noChangeAspect="1" noChangeArrowheads="1"/>
          </p:cNvPicPr>
          <p:nvPr>
            <p:ph sz="quarter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5867400" y="1524000"/>
            <a:ext cx="2352675" cy="1928813"/>
          </a:xfrm>
          <a:noFill/>
          <a:ln/>
        </p:spPr>
      </p:pic>
      <p:pic>
        <p:nvPicPr>
          <p:cNvPr id="337929" name="Picture 9" descr="geyser"/>
          <p:cNvPicPr>
            <a:picLocks noChangeAspect="1" noChangeArrowheads="1"/>
          </p:cNvPicPr>
          <p:nvPr>
            <p:ph sz="quarter" idx="3"/>
          </p:nvPr>
        </p:nvPicPr>
        <p:blipFill>
          <a:blip r:embed="rId4"/>
          <a:srcRect/>
          <a:stretch>
            <a:fillRect/>
          </a:stretch>
        </p:blipFill>
        <p:spPr>
          <a:xfrm>
            <a:off x="5943600" y="3886200"/>
            <a:ext cx="2286000" cy="1905000"/>
          </a:xfrm>
          <a:noFill/>
          <a:ln/>
        </p:spPr>
      </p:pic>
      <p:sp>
        <p:nvSpPr>
          <p:cNvPr id="337930" name="Line 10"/>
          <p:cNvSpPr>
            <a:spLocks noChangeShapeType="1"/>
          </p:cNvSpPr>
          <p:nvPr/>
        </p:nvSpPr>
        <p:spPr bwMode="auto">
          <a:xfrm>
            <a:off x="5105400" y="5334000"/>
            <a:ext cx="6096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97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762000"/>
          </a:xfrm>
        </p:spPr>
        <p:txBody>
          <a:bodyPr/>
          <a:lstStyle/>
          <a:p>
            <a:r>
              <a:rPr lang="en-US" altLang="zh-CN">
                <a:solidFill>
                  <a:srgbClr val="FFFF00"/>
                </a:solidFill>
              </a:rPr>
              <a:t>Properties</a:t>
            </a:r>
          </a:p>
        </p:txBody>
      </p:sp>
      <p:sp>
        <p:nvSpPr>
          <p:cNvPr id="33997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143000"/>
            <a:ext cx="5638800" cy="5410200"/>
          </a:xfrm>
        </p:spPr>
        <p:txBody>
          <a:bodyPr/>
          <a:lstStyle/>
          <a:p>
            <a:r>
              <a:rPr lang="en-US" altLang="zh-CN" sz="2400" b="1"/>
              <a:t>The thermophilic DNA polymerases, like other DNA polymerases, catalyze template-directed synthesis of DNA from nucleotide triphosphates.</a:t>
            </a:r>
            <a:r>
              <a:rPr lang="en-US" altLang="zh-CN" sz="2400"/>
              <a:t> </a:t>
            </a:r>
          </a:p>
          <a:p>
            <a:r>
              <a:rPr lang="en-US" altLang="zh-CN" sz="2400">
                <a:solidFill>
                  <a:srgbClr val="FF0000"/>
                </a:solidFill>
              </a:rPr>
              <a:t>A primer</a:t>
            </a:r>
            <a:r>
              <a:rPr lang="en-US" altLang="zh-CN" sz="2400"/>
              <a:t> having a free 3</a:t>
            </a:r>
            <a:r>
              <a:rPr lang="en-US" altLang="zh-CN" sz="2400">
                <a:latin typeface="Arial"/>
              </a:rPr>
              <a:t>‘</a:t>
            </a:r>
            <a:r>
              <a:rPr lang="en-US" altLang="zh-CN" sz="2400"/>
              <a:t> hydroxyl is required to initiate synthesis </a:t>
            </a:r>
            <a:endParaRPr lang="zh-CN" altLang="en-US" sz="2400"/>
          </a:p>
          <a:p>
            <a:r>
              <a:rPr lang="en-US" altLang="zh-CN" sz="2400">
                <a:solidFill>
                  <a:srgbClr val="FF0000"/>
                </a:solidFill>
              </a:rPr>
              <a:t>Magnesium ion</a:t>
            </a:r>
            <a:r>
              <a:rPr lang="en-US" altLang="zh-CN" sz="2400"/>
              <a:t> is necessary.</a:t>
            </a:r>
          </a:p>
          <a:p>
            <a:r>
              <a:rPr lang="en-US" altLang="zh-CN" sz="2400"/>
              <a:t>In general, they have maximal catalytic activity at </a:t>
            </a:r>
            <a:r>
              <a:rPr lang="en-US" altLang="zh-CN" sz="2400">
                <a:solidFill>
                  <a:srgbClr val="FF0000"/>
                </a:solidFill>
              </a:rPr>
              <a:t>75 to 80℃</a:t>
            </a:r>
            <a:r>
              <a:rPr lang="en-US" altLang="zh-CN" sz="2400"/>
              <a:t>, and substantially reduced activites at lower temperatures.</a:t>
            </a:r>
          </a:p>
          <a:p>
            <a:r>
              <a:rPr lang="en-US" altLang="zh-CN" sz="2400"/>
              <a:t> At </a:t>
            </a:r>
            <a:r>
              <a:rPr lang="en-US" altLang="zh-CN" sz="2400">
                <a:solidFill>
                  <a:srgbClr val="FF0000"/>
                </a:solidFill>
              </a:rPr>
              <a:t>37℃</a:t>
            </a:r>
            <a:r>
              <a:rPr lang="en-US" altLang="zh-CN" sz="2400"/>
              <a:t>, Taq polymerase has only about 10% of its maximal activity. </a:t>
            </a:r>
            <a:endParaRPr lang="zh-CN" altLang="en-US" sz="2400"/>
          </a:p>
        </p:txBody>
      </p:sp>
      <p:sp>
        <p:nvSpPr>
          <p:cNvPr id="339973" name="Rectangle 5"/>
          <p:cNvSpPr>
            <a:spLocks noGrp="1" noChangeArrowheads="1"/>
          </p:cNvSpPr>
          <p:nvPr>
            <p:ph sz="quarter" idx="2"/>
          </p:nvPr>
        </p:nvSpPr>
        <p:spPr>
          <a:xfrm>
            <a:off x="6172200" y="1752600"/>
            <a:ext cx="2286000" cy="1371600"/>
          </a:xfrm>
        </p:spPr>
        <p:txBody>
          <a:bodyPr/>
          <a:lstStyle/>
          <a:p>
            <a:endParaRPr lang="zh-CN" altLang="en-US" sz="2400"/>
          </a:p>
        </p:txBody>
      </p:sp>
      <p:sp>
        <p:nvSpPr>
          <p:cNvPr id="339974" name="Rectangle 6"/>
          <p:cNvSpPr>
            <a:spLocks noGrp="1" noChangeArrowheads="1"/>
          </p:cNvSpPr>
          <p:nvPr>
            <p:ph sz="quarter" idx="3"/>
          </p:nvPr>
        </p:nvSpPr>
        <p:spPr>
          <a:xfrm>
            <a:off x="6248400" y="3657600"/>
            <a:ext cx="2209800" cy="1524000"/>
          </a:xfrm>
        </p:spPr>
        <p:txBody>
          <a:bodyPr/>
          <a:lstStyle/>
          <a:p>
            <a:endParaRPr lang="zh-CN" alt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solidFill>
                  <a:srgbClr val="FFFF00"/>
                </a:solidFill>
              </a:rPr>
              <a:t>Taq DNA Polymerase</a:t>
            </a:r>
          </a:p>
        </p:txBody>
      </p:sp>
      <p:sp>
        <p:nvSpPr>
          <p:cNvPr id="3502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6553200" cy="4530725"/>
          </a:xfrm>
        </p:spPr>
        <p:txBody>
          <a:bodyPr/>
          <a:lstStyle/>
          <a:p>
            <a:r>
              <a:rPr lang="en-US" altLang="zh-CN" sz="2800"/>
              <a:t>Recombinant </a:t>
            </a:r>
            <a:r>
              <a:rPr lang="en-US" altLang="zh-CN" sz="2800" i="1"/>
              <a:t>Taq</a:t>
            </a:r>
            <a:r>
              <a:rPr lang="en-US" altLang="zh-CN" sz="2800"/>
              <a:t> DNA Polymerase is the enzyme of choice for most PCR applications. </a:t>
            </a:r>
          </a:p>
          <a:p>
            <a:r>
              <a:rPr lang="en-US" altLang="zh-CN" sz="2800"/>
              <a:t>The half-life of enzyme is &gt;40 minutes at 95°C. </a:t>
            </a:r>
          </a:p>
          <a:p>
            <a:r>
              <a:rPr lang="en-US" altLang="zh-CN" sz="2800"/>
              <a:t>The error rate of </a:t>
            </a:r>
            <a:r>
              <a:rPr lang="en-US" altLang="zh-CN" sz="2800" i="1"/>
              <a:t>Taq</a:t>
            </a:r>
            <a:r>
              <a:rPr lang="en-US" altLang="zh-CN" sz="2800"/>
              <a:t> DNA Polymerase in PCR is 2.2x10-5 errors per nt per cycle; </a:t>
            </a:r>
            <a:endParaRPr lang="zh-CN" altLang="en-US" sz="2800"/>
          </a:p>
        </p:txBody>
      </p:sp>
      <p:pic>
        <p:nvPicPr>
          <p:cNvPr id="350213" name="Picture 5" descr="cool"/>
          <p:cNvPicPr>
            <a:picLocks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7239000" y="2057400"/>
            <a:ext cx="1666875" cy="3257550"/>
          </a:xfrm>
          <a:noFill/>
          <a:ln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027" name="Rectangle 11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65187"/>
          </a:xfrm>
        </p:spPr>
        <p:txBody>
          <a:bodyPr/>
          <a:lstStyle/>
          <a:p>
            <a:r>
              <a:rPr lang="en-US" altLang="zh-CN">
                <a:solidFill>
                  <a:srgbClr val="FFFF00"/>
                </a:solidFill>
              </a:rPr>
              <a:t>Other thermostable Polymerases</a:t>
            </a:r>
          </a:p>
        </p:txBody>
      </p:sp>
      <p:sp>
        <p:nvSpPr>
          <p:cNvPr id="342028" name="Rectangle 12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295400"/>
            <a:ext cx="8534400" cy="1219200"/>
          </a:xfrm>
        </p:spPr>
        <p:txBody>
          <a:bodyPr/>
          <a:lstStyle/>
          <a:p>
            <a:r>
              <a:rPr lang="en-US" altLang="zh-CN" sz="2000"/>
              <a:t>In addition to Taq DNA polymerase, several other thermostable DNA polymerases have been isolated and expressed from cloned genes. Three of the most-used polymerases are described in the following table:</a:t>
            </a:r>
            <a:r>
              <a:rPr lang="en-US" altLang="zh-CN" sz="2800"/>
              <a:t> </a:t>
            </a:r>
          </a:p>
          <a:p>
            <a:endParaRPr lang="zh-CN" altLang="en-US" sz="2800"/>
          </a:p>
        </p:txBody>
      </p:sp>
      <p:graphicFrame>
        <p:nvGraphicFramePr>
          <p:cNvPr id="342163" name="Group 147"/>
          <p:cNvGraphicFramePr>
            <a:graphicFrameLocks noGrp="1"/>
          </p:cNvGraphicFramePr>
          <p:nvPr/>
        </p:nvGraphicFramePr>
        <p:xfrm>
          <a:off x="228600" y="2514600"/>
          <a:ext cx="8686800" cy="4255008"/>
        </p:xfrm>
        <a:graphic>
          <a:graphicData uri="http://schemas.openxmlformats.org/drawingml/2006/table">
            <a:tbl>
              <a:tblPr/>
              <a:tblGrid>
                <a:gridCol w="1830388"/>
                <a:gridCol w="2436812"/>
                <a:gridCol w="4419600"/>
              </a:tblGrid>
              <a:tr h="674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ea typeface="宋体" pitchFamily="2" charset="-122"/>
                        </a:rPr>
                        <a:t>Polymerase </a:t>
                      </a:r>
                      <a:endParaRPr kumimoji="0" lang="zh-CN" alt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ea typeface="宋体" pitchFamily="2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66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ea typeface="宋体" pitchFamily="2" charset="-122"/>
                        </a:rPr>
                        <a:t>3'-&gt;5'</a:t>
                      </a:r>
                      <a:br>
                        <a:rPr kumimoji="0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ea typeface="宋体" pitchFamily="2" charset="-122"/>
                        </a:rPr>
                      </a:br>
                      <a:r>
                        <a:rPr kumimoji="0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ea typeface="宋体" pitchFamily="2" charset="-122"/>
                        </a:rPr>
                        <a:t>Exonuclease</a:t>
                      </a: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ea typeface="宋体" pitchFamily="2" charset="-122"/>
                        </a:rPr>
                        <a:t> </a:t>
                      </a:r>
                      <a:endParaRPr kumimoji="0" lang="zh-CN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ea typeface="宋体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66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ea typeface="宋体" pitchFamily="2" charset="-122"/>
                        </a:rPr>
                        <a:t>Source and Properties </a:t>
                      </a:r>
                      <a:endParaRPr kumimoji="0" lang="zh-CN" alt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ea typeface="宋体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66FF">
                        <a:alpha val="50000"/>
                      </a:srgbClr>
                    </a:solidFill>
                  </a:tcPr>
                </a:tc>
              </a:tr>
              <a:tr h="942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ea typeface="宋体" pitchFamily="2" charset="-122"/>
                        </a:rPr>
                        <a:t>Taq </a:t>
                      </a:r>
                      <a:endParaRPr kumimoji="0" lang="zh-CN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ea typeface="宋体" pitchFamily="2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66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ea typeface="宋体" pitchFamily="2" charset="-122"/>
                        </a:rPr>
                        <a:t>No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ea typeface="宋体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66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ea typeface="宋体" pitchFamily="2" charset="-122"/>
                        </a:rPr>
                        <a:t>From </a:t>
                      </a:r>
                      <a:r>
                        <a:rPr kumimoji="0" lang="en-US" altLang="zh-CN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ea typeface="宋体" pitchFamily="2" charset="-122"/>
                        </a:rPr>
                        <a:t>Thermus aquaticus</a:t>
                      </a: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ea typeface="宋体" pitchFamily="2" charset="-122"/>
                        </a:rPr>
                        <a:t>.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ea typeface="宋体" pitchFamily="2" charset="-122"/>
                        </a:rPr>
                        <a:t>Halflife at 95℃is 1.6 hours.</a:t>
                      </a: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ea typeface="宋体" pitchFamily="2" charset="-122"/>
                        </a:rPr>
                        <a:t> 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ea typeface="宋体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66FF">
                        <a:alpha val="50000"/>
                      </a:srgbClr>
                    </a:solidFill>
                  </a:tcPr>
                </a:tc>
              </a:tr>
              <a:tr h="976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ea typeface="宋体" pitchFamily="2" charset="-122"/>
                        </a:rPr>
                        <a:t>Pfu </a:t>
                      </a:r>
                      <a:endParaRPr kumimoji="0" lang="zh-CN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ea typeface="宋体" pitchFamily="2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66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ea typeface="宋体" pitchFamily="2" charset="-122"/>
                        </a:rPr>
                        <a:t>Yes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ea typeface="宋体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66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ea typeface="宋体" pitchFamily="2" charset="-122"/>
                        </a:rPr>
                        <a:t>From </a:t>
                      </a:r>
                      <a:r>
                        <a:rPr kumimoji="0" lang="en-US" altLang="zh-CN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ea typeface="宋体" pitchFamily="2" charset="-122"/>
                        </a:rPr>
                        <a:t>Pyrococcus furiosus</a:t>
                      </a: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ea typeface="宋体" pitchFamily="2" charset="-122"/>
                        </a:rPr>
                        <a:t>.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ea typeface="宋体" pitchFamily="2" charset="-122"/>
                        </a:rPr>
                        <a:t>Appears to have the lowest error rate of known thermophilic DNA polymerases.</a:t>
                      </a: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ea typeface="宋体" pitchFamily="2" charset="-122"/>
                        </a:rPr>
                        <a:t> 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ea typeface="宋体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66FF">
                        <a:alpha val="50000"/>
                      </a:srgbClr>
                    </a:solidFill>
                  </a:tcPr>
                </a:tc>
              </a:tr>
              <a:tr h="1141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ea typeface="宋体" pitchFamily="2" charset="-122"/>
                        </a:rPr>
                        <a:t>Vent </a:t>
                      </a:r>
                      <a:endParaRPr kumimoji="0" lang="zh-CN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ea typeface="宋体" pitchFamily="2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66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ea typeface="宋体" pitchFamily="2" charset="-122"/>
                        </a:rPr>
                        <a:t>Yes</a:t>
                      </a:r>
                      <a:endParaRPr kumimoji="0" lang="zh-CN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ea typeface="宋体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66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ea typeface="宋体" pitchFamily="2" charset="-122"/>
                        </a:rPr>
                        <a:t>From </a:t>
                      </a:r>
                      <a:r>
                        <a:rPr kumimoji="0" lang="en-US" altLang="zh-CN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ea typeface="宋体" pitchFamily="2" charset="-122"/>
                        </a:rPr>
                        <a:t>Thermococcus litoralis</a:t>
                      </a: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ea typeface="宋体" pitchFamily="2" charset="-122"/>
                        </a:rPr>
                        <a:t>; also known as Tli polymerase.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ea typeface="宋体" pitchFamily="2" charset="-122"/>
                        </a:rPr>
                        <a:t>Halflife at 95 C is approximately 7 hours. 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ea typeface="宋体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66FF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11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solidFill>
                  <a:srgbClr val="FFFF00"/>
                </a:solidFill>
              </a:rPr>
              <a:t>The Error Rate</a:t>
            </a:r>
            <a:endParaRPr lang="zh-CN" altLang="en-US">
              <a:solidFill>
                <a:srgbClr val="FFFF00"/>
              </a:solidFill>
            </a:endParaRPr>
          </a:p>
        </p:txBody>
      </p:sp>
      <p:sp>
        <p:nvSpPr>
          <p:cNvPr id="346117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295400"/>
            <a:ext cx="8382000" cy="2438400"/>
          </a:xfrm>
        </p:spPr>
        <p:txBody>
          <a:bodyPr/>
          <a:lstStyle/>
          <a:p>
            <a:r>
              <a:rPr lang="en-US" altLang="zh-CN" sz="2800" b="1"/>
              <a:t>One of the most discussed characteristics of thermostable polymerases is their error rate.</a:t>
            </a:r>
            <a:r>
              <a:rPr lang="en-US" altLang="zh-CN" sz="2800"/>
              <a:t> </a:t>
            </a:r>
          </a:p>
          <a:p>
            <a:r>
              <a:rPr lang="en-US" altLang="zh-CN" sz="2800"/>
              <a:t>Error rates are measured using several different assays, and as a result, estimates of error rate vary, particularly when the assays are performed by different labs. </a:t>
            </a:r>
          </a:p>
        </p:txBody>
      </p:sp>
      <p:graphicFrame>
        <p:nvGraphicFramePr>
          <p:cNvPr id="346144" name="Group 32"/>
          <p:cNvGraphicFramePr>
            <a:graphicFrameLocks noGrp="1"/>
          </p:cNvGraphicFramePr>
          <p:nvPr>
            <p:ph sz="half" idx="2"/>
          </p:nvPr>
        </p:nvGraphicFramePr>
        <p:xfrm>
          <a:off x="381000" y="3810000"/>
          <a:ext cx="8534400" cy="2568258"/>
        </p:xfrm>
        <a:graphic>
          <a:graphicData uri="http://schemas.openxmlformats.org/drawingml/2006/table">
            <a:tbl>
              <a:tblPr/>
              <a:tblGrid>
                <a:gridCol w="1304925"/>
                <a:gridCol w="7229475"/>
              </a:tblGrid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ea typeface="宋体" pitchFamily="2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C288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ea typeface="宋体" pitchFamily="2" charset="-122"/>
                        </a:rPr>
                        <a:t>The total error rate</a:t>
                      </a:r>
                      <a:endParaRPr kumimoji="0" lang="zh-CN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ea typeface="宋体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C288C">
                        <a:alpha val="50000"/>
                      </a:srgbClr>
                    </a:solidFill>
                  </a:tcPr>
                </a:tc>
              </a:tr>
              <a:tr h="506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ea typeface="宋体" pitchFamily="2" charset="-122"/>
                        </a:rPr>
                        <a:t>Taq</a:t>
                      </a:r>
                      <a:endParaRPr kumimoji="0" lang="zh-CN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ea typeface="宋体" pitchFamily="2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C288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ea typeface="宋体" pitchFamily="2" charset="-122"/>
                        </a:rPr>
                        <a:t>1 x 10</a:t>
                      </a:r>
                      <a:r>
                        <a:rPr kumimoji="0" lang="en-US" altLang="zh-CN" sz="2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ea typeface="宋体" pitchFamily="2" charset="-122"/>
                        </a:rPr>
                        <a:t>-4</a:t>
                      </a: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ea typeface="宋体" pitchFamily="2" charset="-122"/>
                        </a:rPr>
                        <a:t> to 2 x 10</a:t>
                      </a:r>
                      <a:r>
                        <a:rPr kumimoji="0" lang="en-US" altLang="zh-CN" sz="2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ea typeface="宋体" pitchFamily="2" charset="-122"/>
                        </a:rPr>
                        <a:t>-5</a:t>
                      </a: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ea typeface="宋体" pitchFamily="2" charset="-122"/>
                        </a:rPr>
                        <a:t> errors per base pair</a:t>
                      </a:r>
                      <a:endParaRPr kumimoji="0" lang="zh-CN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ea typeface="宋体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C288C">
                        <a:alpha val="50000"/>
                      </a:srgbClr>
                    </a:solidFill>
                  </a:tcPr>
                </a:tc>
              </a:tr>
              <a:tr h="922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ea typeface="宋体" pitchFamily="2" charset="-122"/>
                        </a:rPr>
                        <a:t>Pfu</a:t>
                      </a:r>
                      <a:endParaRPr kumimoji="0" lang="zh-CN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ea typeface="宋体" pitchFamily="2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C288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ea typeface="宋体" pitchFamily="2" charset="-122"/>
                        </a:rPr>
                        <a:t>appears to have the lowest error rate at roughly 1.5 x 10</a:t>
                      </a:r>
                      <a:r>
                        <a:rPr kumimoji="0" lang="en-US" altLang="zh-CN" sz="2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ea typeface="宋体" pitchFamily="2" charset="-122"/>
                        </a:rPr>
                        <a:t>-6</a:t>
                      </a: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ea typeface="宋体" pitchFamily="2" charset="-122"/>
                        </a:rPr>
                        <a:t> error per base pair</a:t>
                      </a:r>
                      <a:endParaRPr kumimoji="0" lang="zh-CN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ea typeface="宋体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C288C">
                        <a:alpha val="50000"/>
                      </a:srgbClr>
                    </a:solidFill>
                  </a:tcPr>
                </a:tc>
              </a:tr>
              <a:tr h="504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ea typeface="宋体" pitchFamily="2" charset="-122"/>
                        </a:rPr>
                        <a:t>Vent</a:t>
                      </a:r>
                      <a:endParaRPr kumimoji="0" lang="zh-CN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ea typeface="宋体" pitchFamily="2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C288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ea typeface="宋体" pitchFamily="2" charset="-122"/>
                        </a:rPr>
                        <a:t>between Taq and Pfu</a:t>
                      </a:r>
                      <a:endParaRPr kumimoji="0" lang="zh-CN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ea typeface="宋体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C288C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6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solidFill>
                  <a:srgbClr val="FFFF00"/>
                </a:solidFill>
              </a:rPr>
              <a:t>Reliability/Fidelity</a:t>
            </a:r>
            <a:endParaRPr lang="zh-CN" altLang="en-US">
              <a:solidFill>
                <a:srgbClr val="FFFF00"/>
              </a:solidFill>
            </a:endParaRPr>
          </a:p>
        </p:txBody>
      </p:sp>
      <p:sp>
        <p:nvSpPr>
          <p:cNvPr id="348165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4419600" cy="4530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altLang="zh-CN" sz="2400"/>
              <a:t>Average error rates(mutation frequency/bp/duplication) </a:t>
            </a:r>
          </a:p>
          <a:p>
            <a:pPr>
              <a:buFont typeface="Wingdings" pitchFamily="2" charset="2"/>
              <a:buNone/>
            </a:pPr>
            <a:r>
              <a:rPr lang="en-US" altLang="zh-CN" sz="2400"/>
              <a:t>increased as follows: </a:t>
            </a:r>
          </a:p>
          <a:p>
            <a:pPr>
              <a:buFont typeface="Wingdings" pitchFamily="2" charset="2"/>
              <a:buNone/>
            </a:pPr>
            <a:endParaRPr lang="en-US" altLang="zh-CN" sz="2400"/>
          </a:p>
          <a:p>
            <a:pPr>
              <a:buFont typeface="Wingdings" pitchFamily="2" charset="2"/>
              <a:buNone/>
            </a:pPr>
            <a:r>
              <a:rPr lang="en-US" altLang="zh-CN" sz="2400"/>
              <a:t>Pfu (1.3 x 10</a:t>
            </a:r>
            <a:r>
              <a:rPr lang="en-US" altLang="zh-CN" sz="2400" baseline="30000"/>
              <a:t>-6</a:t>
            </a:r>
            <a:r>
              <a:rPr lang="en-US" altLang="zh-CN" sz="2400"/>
              <a:t>) </a:t>
            </a:r>
          </a:p>
          <a:p>
            <a:pPr>
              <a:buFont typeface="Wingdings" pitchFamily="2" charset="2"/>
              <a:buNone/>
            </a:pPr>
            <a:r>
              <a:rPr lang="en-US" altLang="zh-CN" sz="2400"/>
              <a:t>Deep Vent (2.7 x 10</a:t>
            </a:r>
            <a:r>
              <a:rPr lang="en-US" altLang="zh-CN" sz="2400" baseline="30000"/>
              <a:t>-6</a:t>
            </a:r>
            <a:r>
              <a:rPr lang="en-US" altLang="zh-CN" sz="2400"/>
              <a:t>) </a:t>
            </a:r>
          </a:p>
          <a:p>
            <a:pPr>
              <a:buFont typeface="Wingdings" pitchFamily="2" charset="2"/>
              <a:buNone/>
            </a:pPr>
            <a:r>
              <a:rPr lang="en-US" altLang="zh-CN" sz="2400"/>
              <a:t>Vent (2.8 x 10</a:t>
            </a:r>
            <a:r>
              <a:rPr lang="en-US" altLang="zh-CN" sz="2400" baseline="30000"/>
              <a:t>-6</a:t>
            </a:r>
            <a:r>
              <a:rPr lang="en-US" altLang="zh-CN" sz="2400"/>
              <a:t>) </a:t>
            </a:r>
          </a:p>
          <a:p>
            <a:pPr>
              <a:buFont typeface="Wingdings" pitchFamily="2" charset="2"/>
              <a:buNone/>
            </a:pPr>
            <a:r>
              <a:rPr lang="en-US" altLang="zh-CN" sz="2400"/>
              <a:t>Taq (8.0 x 10</a:t>
            </a:r>
            <a:r>
              <a:rPr lang="en-US" altLang="zh-CN" sz="2400" baseline="30000"/>
              <a:t>-6</a:t>
            </a:r>
            <a:r>
              <a:rPr lang="en-US" altLang="zh-CN" sz="2400"/>
              <a:t>)</a:t>
            </a:r>
          </a:p>
          <a:p>
            <a:pPr>
              <a:buFont typeface="Wingdings" pitchFamily="2" charset="2"/>
              <a:buNone/>
            </a:pPr>
            <a:r>
              <a:rPr lang="en-US" altLang="zh-CN" sz="2400"/>
              <a:t>exo- Pfu and UlTma (approximately 50 x 10</a:t>
            </a:r>
            <a:r>
              <a:rPr lang="en-US" altLang="zh-CN" sz="2400" baseline="30000"/>
              <a:t>-6</a:t>
            </a:r>
            <a:r>
              <a:rPr lang="en-US" altLang="zh-CN" sz="2400"/>
              <a:t>).  </a:t>
            </a:r>
            <a:endParaRPr lang="zh-CN" altLang="en-US" sz="2400"/>
          </a:p>
        </p:txBody>
      </p:sp>
      <p:pic>
        <p:nvPicPr>
          <p:cNvPr id="348167" name="Picture 7" descr="pfurec"/>
          <p:cNvPicPr>
            <a:picLocks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4800600" y="2360613"/>
            <a:ext cx="3505200" cy="3219450"/>
          </a:xfrm>
          <a:noFill/>
          <a:ln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Reference</a:t>
            </a:r>
          </a:p>
        </p:txBody>
      </p:sp>
      <p:sp>
        <p:nvSpPr>
          <p:cNvPr id="353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sz="2800"/>
              <a:t>Voet,D, Voet,J. Biochemistry Vol.1 3rd ed.</a:t>
            </a:r>
          </a:p>
          <a:p>
            <a:r>
              <a:rPr lang="en-US" altLang="zh-CN" sz="2800"/>
              <a:t>Alberts, Johnson, Lewis. Molecular Biology of The Cell 4th ed.</a:t>
            </a:r>
          </a:p>
          <a:p>
            <a:pPr>
              <a:buFont typeface="Wingdings" pitchFamily="2" charset="2"/>
              <a:buNone/>
            </a:pPr>
            <a:endParaRPr lang="en-US" altLang="zh-CN" sz="2800"/>
          </a:p>
          <a:p>
            <a:pPr>
              <a:buFont typeface="Wingdings" pitchFamily="2" charset="2"/>
              <a:buNone/>
            </a:pPr>
            <a:r>
              <a:rPr lang="en-US" altLang="zh-CN" sz="2000">
                <a:hlinkClick r:id="rId2"/>
              </a:rPr>
              <a:t>http://arbl.cvmbs.colostate.edu/hbooks/genetics/biotech/enzymes/hotpolys.html</a:t>
            </a:r>
            <a:endParaRPr lang="en-US" altLang="zh-CN" sz="2000"/>
          </a:p>
          <a:p>
            <a:pPr>
              <a:buFont typeface="Wingdings" pitchFamily="2" charset="2"/>
              <a:buNone/>
            </a:pPr>
            <a:r>
              <a:rPr lang="en-US" altLang="zh-CN" sz="2000">
                <a:hlinkClick r:id="rId3"/>
              </a:rPr>
              <a:t>http://www.pubmedcentral.nih.gov/articlerender.fcgi?artid=146123&amp;rendertype=abstract</a:t>
            </a:r>
            <a:endParaRPr lang="en-US" altLang="zh-CN" sz="2000"/>
          </a:p>
          <a:p>
            <a:pPr>
              <a:buFont typeface="Wingdings" pitchFamily="2" charset="2"/>
              <a:buNone/>
            </a:pPr>
            <a:r>
              <a:rPr lang="en-US" altLang="zh-CN" sz="2400">
                <a:hlinkClick r:id="rId4"/>
              </a:rPr>
              <a:t>http://www.fermentas.com/techinfo/pcr/dnaamplprotocol.htm</a:t>
            </a:r>
            <a:endParaRPr lang="en-US" altLang="zh-CN" sz="2400"/>
          </a:p>
          <a:p>
            <a:pPr>
              <a:buFont typeface="Wingdings" pitchFamily="2" charset="2"/>
              <a:buNone/>
            </a:pPr>
            <a:r>
              <a:rPr lang="en-US" altLang="zh-CN" sz="2400"/>
              <a:t>http://www.fermentas.com/techinfo/pcr/pcrprotocolpfu.htm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aple">
  <a:themeElements>
    <a:clrScheme name="Maple 1">
      <a:dk1>
        <a:srgbClr val="BB5F03"/>
      </a:dk1>
      <a:lt1>
        <a:srgbClr val="FFFFFF"/>
      </a:lt1>
      <a:dk2>
        <a:srgbClr val="993300"/>
      </a:dk2>
      <a:lt2>
        <a:srgbClr val="FEEC94"/>
      </a:lt2>
      <a:accent1>
        <a:srgbClr val="FF9900"/>
      </a:accent1>
      <a:accent2>
        <a:srgbClr val="B76A03"/>
      </a:accent2>
      <a:accent3>
        <a:srgbClr val="CAADAA"/>
      </a:accent3>
      <a:accent4>
        <a:srgbClr val="DADADA"/>
      </a:accent4>
      <a:accent5>
        <a:srgbClr val="FFCAAA"/>
      </a:accent5>
      <a:accent6>
        <a:srgbClr val="A65F02"/>
      </a:accent6>
      <a:hlink>
        <a:srgbClr val="FFFFCC"/>
      </a:hlink>
      <a:folHlink>
        <a:srgbClr val="CCCC00"/>
      </a:folHlink>
    </a:clrScheme>
    <a:fontScheme name="Maple">
      <a:majorFont>
        <a:latin typeface="Times New Roman"/>
        <a:ea typeface="宋体"/>
        <a:cs typeface=""/>
      </a:majorFont>
      <a:minorFont>
        <a:latin typeface="Times New Roman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aple 1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CC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2">
        <a:dk1>
          <a:srgbClr val="EA9306"/>
        </a:dk1>
        <a:lt1>
          <a:srgbClr val="FFFFFF"/>
        </a:lt1>
        <a:dk2>
          <a:srgbClr val="FAC120"/>
        </a:dk2>
        <a:lt2>
          <a:srgbClr val="FFFDD1"/>
        </a:lt2>
        <a:accent1>
          <a:srgbClr val="CC6600"/>
        </a:accent1>
        <a:accent2>
          <a:srgbClr val="FF9933"/>
        </a:accent2>
        <a:accent3>
          <a:srgbClr val="FCDDAB"/>
        </a:accent3>
        <a:accent4>
          <a:srgbClr val="DADADA"/>
        </a:accent4>
        <a:accent5>
          <a:srgbClr val="E2B8AA"/>
        </a:accent5>
        <a:accent6>
          <a:srgbClr val="E78A2D"/>
        </a:accent6>
        <a:hlink>
          <a:srgbClr val="A50021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3">
        <a:dk1>
          <a:srgbClr val="000000"/>
        </a:dk1>
        <a:lt1>
          <a:srgbClr val="FFFFCC"/>
        </a:lt1>
        <a:dk2>
          <a:srgbClr val="A26D18"/>
        </a:dk2>
        <a:lt2>
          <a:srgbClr val="F9D793"/>
        </a:lt2>
        <a:accent1>
          <a:srgbClr val="FFD05B"/>
        </a:accent1>
        <a:accent2>
          <a:srgbClr val="FEE1A8"/>
        </a:accent2>
        <a:accent3>
          <a:srgbClr val="FFFFE2"/>
        </a:accent3>
        <a:accent4>
          <a:srgbClr val="000000"/>
        </a:accent4>
        <a:accent5>
          <a:srgbClr val="FFE4B5"/>
        </a:accent5>
        <a:accent6>
          <a:srgbClr val="E6CC98"/>
        </a:accent6>
        <a:hlink>
          <a:srgbClr val="FF0000"/>
        </a:hlink>
        <a:folHlink>
          <a:srgbClr val="CC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ple 4">
        <a:dk1>
          <a:srgbClr val="008000"/>
        </a:dk1>
        <a:lt1>
          <a:srgbClr val="FFFFFF"/>
        </a:lt1>
        <a:dk2>
          <a:srgbClr val="005800"/>
        </a:dk2>
        <a:lt2>
          <a:srgbClr val="FFFFCC"/>
        </a:lt2>
        <a:accent1>
          <a:srgbClr val="00CC99"/>
        </a:accent1>
        <a:accent2>
          <a:srgbClr val="007825"/>
        </a:accent2>
        <a:accent3>
          <a:srgbClr val="AAB4AA"/>
        </a:accent3>
        <a:accent4>
          <a:srgbClr val="DADADA"/>
        </a:accent4>
        <a:accent5>
          <a:srgbClr val="AAE2CA"/>
        </a:accent5>
        <a:accent6>
          <a:srgbClr val="006C20"/>
        </a:accent6>
        <a:hlink>
          <a:srgbClr val="9966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5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CC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6">
        <a:dk1>
          <a:srgbClr val="006699"/>
        </a:dk1>
        <a:lt1>
          <a:srgbClr val="FFFFFF"/>
        </a:lt1>
        <a:dk2>
          <a:srgbClr val="006666"/>
        </a:dk2>
        <a:lt2>
          <a:srgbClr val="CCECFF"/>
        </a:lt2>
        <a:accent1>
          <a:srgbClr val="00CCFF"/>
        </a:accent1>
        <a:accent2>
          <a:srgbClr val="017A83"/>
        </a:accent2>
        <a:accent3>
          <a:srgbClr val="AAB8B8"/>
        </a:accent3>
        <a:accent4>
          <a:srgbClr val="DADADA"/>
        </a:accent4>
        <a:accent5>
          <a:srgbClr val="AAE2FF"/>
        </a:accent5>
        <a:accent6>
          <a:srgbClr val="016E76"/>
        </a:accent6>
        <a:hlink>
          <a:srgbClr val="FFFFCC"/>
        </a:hlink>
        <a:folHlink>
          <a:srgbClr val="99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7">
        <a:dk1>
          <a:srgbClr val="80ACC4"/>
        </a:dk1>
        <a:lt1>
          <a:srgbClr val="FFFFFF"/>
        </a:lt1>
        <a:dk2>
          <a:srgbClr val="B3D1DF"/>
        </a:dk2>
        <a:lt2>
          <a:srgbClr val="FFFFFF"/>
        </a:lt2>
        <a:accent1>
          <a:srgbClr val="5089A8"/>
        </a:accent1>
        <a:accent2>
          <a:srgbClr val="BBC6DB"/>
        </a:accent2>
        <a:accent3>
          <a:srgbClr val="D6E5EC"/>
        </a:accent3>
        <a:accent4>
          <a:srgbClr val="DADADA"/>
        </a:accent4>
        <a:accent5>
          <a:srgbClr val="B3C4D1"/>
        </a:accent5>
        <a:accent6>
          <a:srgbClr val="A9B3C6"/>
        </a:accent6>
        <a:hlink>
          <a:srgbClr val="0000FF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8">
        <a:dk1>
          <a:srgbClr val="5700AE"/>
        </a:dk1>
        <a:lt1>
          <a:srgbClr val="FFFFFF"/>
        </a:lt1>
        <a:dk2>
          <a:srgbClr val="7301CB"/>
        </a:dk2>
        <a:lt2>
          <a:srgbClr val="C5C5FF"/>
        </a:lt2>
        <a:accent1>
          <a:srgbClr val="9999FF"/>
        </a:accent1>
        <a:accent2>
          <a:srgbClr val="7000E0"/>
        </a:accent2>
        <a:accent3>
          <a:srgbClr val="BCAAE2"/>
        </a:accent3>
        <a:accent4>
          <a:srgbClr val="DADADA"/>
        </a:accent4>
        <a:accent5>
          <a:srgbClr val="CACAFF"/>
        </a:accent5>
        <a:accent6>
          <a:srgbClr val="6500CB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9">
        <a:dk1>
          <a:srgbClr val="003366"/>
        </a:dk1>
        <a:lt1>
          <a:srgbClr val="FFFFFF"/>
        </a:lt1>
        <a:dk2>
          <a:srgbClr val="003366"/>
        </a:dk2>
        <a:lt2>
          <a:srgbClr val="CBD5DF"/>
        </a:lt2>
        <a:accent1>
          <a:srgbClr val="A9BEE9"/>
        </a:accent1>
        <a:accent2>
          <a:srgbClr val="D6E4F2"/>
        </a:accent2>
        <a:accent3>
          <a:srgbClr val="FFFFFF"/>
        </a:accent3>
        <a:accent4>
          <a:srgbClr val="002A56"/>
        </a:accent4>
        <a:accent5>
          <a:srgbClr val="D1DBF2"/>
        </a:accent5>
        <a:accent6>
          <a:srgbClr val="C2CFDB"/>
        </a:accent6>
        <a:hlink>
          <a:srgbClr val="0000CC"/>
        </a:hlink>
        <a:folHlink>
          <a:srgbClr val="8668E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Maple</Template>
  <TotalTime>920</TotalTime>
  <Words>487</Words>
  <Application>Microsoft PowerPoint</Application>
  <PresentationFormat>On-screen Show (4:3)</PresentationFormat>
  <Paragraphs>64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宋体</vt:lpstr>
      <vt:lpstr>Times New Roman</vt:lpstr>
      <vt:lpstr>Wingdings</vt:lpstr>
      <vt:lpstr>Maple</vt:lpstr>
      <vt:lpstr>Properties of Thermostable DNA Polymerase</vt:lpstr>
      <vt:lpstr>Discovery--history of Taq DNA polymerase </vt:lpstr>
      <vt:lpstr>Properties</vt:lpstr>
      <vt:lpstr>Taq DNA Polymerase</vt:lpstr>
      <vt:lpstr>Other thermostable Polymerases</vt:lpstr>
      <vt:lpstr>The Error Rate</vt:lpstr>
      <vt:lpstr>Reliability/Fidelity</vt:lpstr>
      <vt:lpstr>Reference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Properties of Thermostable DNA Polymerase</dc:title>
  <dc:creator>Yufei TU</dc:creator>
  <cp:lastModifiedBy>ziya</cp:lastModifiedBy>
  <cp:revision>5</cp:revision>
  <cp:lastPrinted>1601-01-01T00:00:00Z</cp:lastPrinted>
  <dcterms:created xsi:type="dcterms:W3CDTF">2004-02-21T05:26:50Z</dcterms:created>
  <dcterms:modified xsi:type="dcterms:W3CDTF">2017-08-08T02:50:04Z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7</vt:i4>
  </property>
</Properties>
</file>