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65" r:id="rId4"/>
    <p:sldId id="276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0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6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6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0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physics/uniform-motion-and-non-uniform-motion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c.nasa.gov/www/k-12/airplane/newton1g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rc.nasa.gov/www/k-12/airplane/newton2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.nasa.gov/www/k-12/airplane/right2.html" TargetMode="External"/><Relationship Id="rId2" Type="http://schemas.openxmlformats.org/officeDocument/2006/relationships/hyperlink" Target="https://www.grc.nasa.gov/www/k-12/airplane/newton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rc.nasa.gov/www/k-12/airplane/thrsteq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46253-16BE-4BDC-B8FA-0918531DB905}"/>
              </a:ext>
            </a:extLst>
          </p:cNvPr>
          <p:cNvSpPr txBox="1"/>
          <p:nvPr/>
        </p:nvSpPr>
        <p:spPr>
          <a:xfrm>
            <a:off x="381000" y="304800"/>
            <a:ext cx="8305800" cy="5913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DSC Latur</a:t>
            </a:r>
            <a:b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Department of Physics</a:t>
            </a:r>
          </a:p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M.Sc. F. Y (Sem-I). </a:t>
            </a:r>
            <a:b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Lecture- 03</a:t>
            </a:r>
            <a:b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Elementary Principles </a:t>
            </a:r>
            <a:b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  <a:b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Mr. L. H.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Kathwate</a:t>
            </a:r>
            <a:b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M.Sc. B.Ed., NET, SET, GATE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8839200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Frame of Reference: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physics, a frame of reference consists of an abstract coordinate system and the set of physical reference points that exclusively fix the coordinate system and standardize measurements within that frame.</a:t>
            </a: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cdn1.byjus.com/wp-content/uploads/2018/11/physics/wp-content/uploads/2015/12/ca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80134"/>
            <a:ext cx="4572000" cy="2996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94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1"/>
            <a:ext cx="8991600" cy="643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Types of frame of reference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Once we have chosen our reference they can be of two types: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Inertial Frame of Reference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Non-inertial Frame of Reference</a:t>
            </a:r>
          </a:p>
          <a:p>
            <a:pPr algn="ctr">
              <a:lnSpc>
                <a:spcPct val="150000"/>
              </a:lnSpc>
            </a:pP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Inertial Frame of Reference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An inertial frame of reference is a frame where Newton’s law of motions are holds true. That means if no external force is acting on a body it will stay at rest or remain in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  <a:hlinkClick r:id="rId2"/>
              </a:rPr>
              <a:t>uniform motion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0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839200" cy="678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An events stands for anything that can occurs suddenly or instant at a point in space.</a:t>
            </a:r>
            <a:endParaRPr lang="en-US" sz="32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Observer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 person or an equipment that can locate , record, measured and interrelated to events is known as observer.</a:t>
            </a:r>
          </a:p>
          <a:p>
            <a:pPr algn="just">
              <a:lnSpc>
                <a:spcPct val="150000"/>
              </a:lnSpc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7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10 must-see night sky events to see in 2021 | Spa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84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00" y="228600"/>
                <a:ext cx="8839200" cy="659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Position vector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The position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is defined as a fixed vector which locates point in space relative to another point.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839200" cy="6590074"/>
              </a:xfrm>
              <a:prstGeom prst="rect">
                <a:avLst/>
              </a:prstGeom>
              <a:blipFill>
                <a:blip r:embed="rId2"/>
                <a:stretch>
                  <a:fillRect l="-1379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Position Vector - with Solved Example Problem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30143" r="927" b="16143"/>
          <a:stretch/>
        </p:blipFill>
        <p:spPr bwMode="auto">
          <a:xfrm>
            <a:off x="2133600" y="2971801"/>
            <a:ext cx="5334000" cy="32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7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152400"/>
                <a:ext cx="8839200" cy="5638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Velocity vector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Rate of change of displacement (r) w.r.to time (t).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 (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i="1">
                          <a:latin typeface="Cambria Math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𝑑𝑧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  <a:p>
                <a:pPr algn="just"/>
                <a:endParaRPr 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52400"/>
                <a:ext cx="8839200" cy="5638595"/>
              </a:xfrm>
              <a:prstGeom prst="rect">
                <a:avLst/>
              </a:prstGeom>
              <a:blipFill>
                <a:blip r:embed="rId2"/>
                <a:stretch>
                  <a:fillRect l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95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" y="228601"/>
                <a:ext cx="8915400" cy="5484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Acceleration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Rate of change of velocity (v) w.r.to time (t).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r>
                            <a:rPr lang="en-US" sz="3200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 (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 </m:t>
                      </m:r>
                      <m:r>
                        <a:rPr lang="en-US" sz="320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𝑦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32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1"/>
                <a:ext cx="8915400" cy="5484963"/>
              </a:xfrm>
              <a:prstGeom prst="rect">
                <a:avLst/>
              </a:prstGeom>
              <a:blipFill>
                <a:blip r:embed="rId2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35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2400" y="228601"/>
                <a:ext cx="8839200" cy="6071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Magnitude of position vector: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𝑦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𝑧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 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i="1" u="sng" dirty="0">
                    <a:solidFill>
                      <a:srgbClr val="FF0000"/>
                    </a:solidFill>
                  </a:rPr>
                  <a:t>Magnitude of velocity</a:t>
                </a:r>
                <a:r>
                  <a:rPr lang="en-US" sz="2400" i="1" dirty="0"/>
                  <a:t>: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 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i="1" u="sng" dirty="0">
                    <a:solidFill>
                      <a:srgbClr val="FF0000"/>
                    </a:solidFill>
                  </a:rPr>
                  <a:t>Magnitude of acceleration:</a:t>
                </a:r>
                <a:endParaRPr lang="en-US" sz="2400" u="sng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+</m:t>
                      </m:r>
                      <m:acc>
                        <m:accPr>
                          <m:chr m:val="̈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̈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1"/>
                <a:ext cx="8839200" cy="6071662"/>
              </a:xfrm>
              <a:prstGeom prst="rect">
                <a:avLst/>
              </a:prstGeom>
              <a:blipFill>
                <a:blip r:embed="rId2"/>
                <a:stretch>
                  <a:fillRect l="-8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47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267B7-C9A9-4252-8D30-609060986D2B}"/>
              </a:ext>
            </a:extLst>
          </p:cNvPr>
          <p:cNvSpPr txBox="1"/>
          <p:nvPr/>
        </p:nvSpPr>
        <p:spPr>
          <a:xfrm>
            <a:off x="76200" y="152400"/>
            <a:ext cx="8991600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Newtonian mechanics?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the mechanics deals with Newton’s laws of motion then it is called Newtonian mechanics. 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this mechanics we studied physical quantities such as force, displacement, velocity, and acceleration etc.  Which are vector quantities and hence also known as vector mechanics.</a:t>
            </a:r>
          </a:p>
        </p:txBody>
      </p:sp>
    </p:spTree>
    <p:extLst>
      <p:ext uri="{BB962C8B-B14F-4D97-AF65-F5344CB8AC3E}">
        <p14:creationId xmlns:p14="http://schemas.microsoft.com/office/powerpoint/2010/main" val="379452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899160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analytical mechanics?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the mechanics is deals with study of Lagrangian, Hamiltonian and others then it is called analytical mechanics. 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this mechanism we study scalar quantities and its potential energy.</a:t>
            </a:r>
          </a:p>
        </p:txBody>
      </p:sp>
    </p:spTree>
    <p:extLst>
      <p:ext uri="{BB962C8B-B14F-4D97-AF65-F5344CB8AC3E}">
        <p14:creationId xmlns:p14="http://schemas.microsoft.com/office/powerpoint/2010/main" val="317824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A09645-22EE-434F-959F-19D60C526DD0}"/>
              </a:ext>
            </a:extLst>
          </p:cNvPr>
          <p:cNvSpPr txBox="1"/>
          <p:nvPr/>
        </p:nvSpPr>
        <p:spPr>
          <a:xfrm>
            <a:off x="76200" y="152400"/>
            <a:ext cx="8991600" cy="636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Newton’s laws of motion</a:t>
            </a:r>
          </a:p>
          <a:p>
            <a:pPr algn="just">
              <a:lnSpc>
                <a:spcPct val="150000"/>
              </a:lnSpc>
            </a:pPr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Sir Issacs Newton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Newton’s First Law of Motion- Law of Inertia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Newton’s Second Law of Motion- Law of Force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Newton’s Third Law of Motion: Action-Reaction Law</a:t>
            </a:r>
          </a:p>
          <a:p>
            <a:pPr algn="just">
              <a:lnSpc>
                <a:spcPct val="150000"/>
              </a:lnSpc>
            </a:pPr>
            <a:endParaRPr lang="en-US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ortrait of Isaac Newton and listing of this Three Laws of Motion">
            <a:extLst>
              <a:ext uri="{FF2B5EF4-FFF2-40B4-BE49-F238E27FC236}">
                <a16:creationId xmlns:a16="http://schemas.microsoft.com/office/drawing/2014/main" id="{BA408F61-C56D-4CF8-A527-0C5308FD778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t="14948" r="35214" b="34870"/>
          <a:stretch/>
        </p:blipFill>
        <p:spPr bwMode="auto">
          <a:xfrm>
            <a:off x="3467100" y="1066800"/>
            <a:ext cx="2209800" cy="2523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62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763000" cy="4435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Newton’s first laws of motion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Newton's 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law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states that every object will remain at rest or in uniform motion in a straight line unless compelled to change its state by the action of an external force. This is normally taken as the definition of 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inertia</a:t>
            </a:r>
            <a:r>
              <a:rPr lang="en-US" sz="3200" b="1" i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20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E5161-372D-4DDB-A9B1-50D205D6599B}"/>
              </a:ext>
            </a:extLst>
          </p:cNvPr>
          <p:cNvSpPr txBox="1"/>
          <p:nvPr/>
        </p:nvSpPr>
        <p:spPr>
          <a:xfrm>
            <a:off x="76200" y="152400"/>
            <a:ext cx="8991600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key point here is that if there is 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 net force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acting on an object (if all the external forces cancel each other out) then the object will maintain a 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constant velocity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If that velocity is zero, then the object remains at rest. If an external force is applied, the velocity will change because of the force.</a:t>
            </a:r>
          </a:p>
        </p:txBody>
      </p:sp>
    </p:spTree>
    <p:extLst>
      <p:ext uri="{BB962C8B-B14F-4D97-AF65-F5344CB8AC3E}">
        <p14:creationId xmlns:p14="http://schemas.microsoft.com/office/powerpoint/2010/main" val="40394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52400"/>
                <a:ext cx="9144000" cy="7315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i="1" u="sng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Newton’s second laws of motion</a:t>
                </a:r>
                <a:endParaRPr lang="en-US" sz="32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The </a:t>
                </a: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  <a:hlinkClick r:id="rId2"/>
                  </a:rPr>
                  <a:t>second law</a:t>
                </a: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 explains how the </a:t>
                </a:r>
                <a:r>
                  <a:rPr lang="en-US" sz="3200" i="1" u="sng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vel</a:t>
                </a:r>
                <a:r>
                  <a:rPr lang="en-US" sz="3200" i="1" u="sng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ocity of a</a:t>
                </a:r>
                <a:r>
                  <a:rPr lang="en-US" sz="3200" i="1" u="sng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object changes when it is subjected to an external force.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The law defines a </a:t>
                </a:r>
                <a:r>
                  <a:rPr lang="en-US" sz="3200" b="1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force </a:t>
                </a: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which defines rate of change of momentum with respective time. Mathematically it can be expressed as;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Times New Roman" pitchFamily="18" charset="0"/>
                        </a:rPr>
                        <m:t>𝐹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Times New Roman" pitchFamily="18" charset="0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200" b="1" i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i="1" dirty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400"/>
                <a:ext cx="9144000" cy="7315657"/>
              </a:xfrm>
              <a:prstGeom prst="rect">
                <a:avLst/>
              </a:prstGeom>
              <a:blipFill>
                <a:blip r:embed="rId3"/>
                <a:stretch>
                  <a:fillRect l="-1667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87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8915400" cy="591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Newton’s third laws of motion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third law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states that for every action (force) in nature there is an equal and opposite reaction. 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other words, if object A exerts a force on object B, then object B also exerts an equal force on object A. </a:t>
            </a:r>
          </a:p>
          <a:p>
            <a:pPr algn="just">
              <a:lnSpc>
                <a:spcPct val="150000"/>
              </a:lnSpc>
            </a:pP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third law can be used to explain the generation of 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lift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by a wing and the production of 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thrust</a:t>
            </a:r>
            <a:r>
              <a:rPr lang="en-US" sz="32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by a jet engine</a:t>
            </a:r>
            <a:r>
              <a:rPr lang="en-US" sz="3200" i="1" dirty="0">
                <a:solidFill>
                  <a:srgbClr val="00B0F0"/>
                </a:solidFill>
              </a:rPr>
              <a:t>.</a:t>
            </a:r>
            <a:endParaRPr lang="en-US" sz="32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37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 the physical sciences, a </a:t>
            </a:r>
            <a:r>
              <a:rPr lang="en-US" sz="2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particle</a:t>
            </a: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is ideally defined as any point like object at which total mass is constant.</a:t>
            </a:r>
          </a:p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Example: To study the motion of earth around the sun we assume sun as particle. </a:t>
            </a: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Motions of the Earth: Rotation, Revolution, Axis, Videos, Examp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648200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636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306</TotalTime>
  <Words>798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 Math</vt:lpstr>
      <vt:lpstr>Rockwell</vt:lpstr>
      <vt:lpstr>Rockwell Condensed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H Kathwate</dc:creator>
  <cp:lastModifiedBy>dscl</cp:lastModifiedBy>
  <cp:revision>21</cp:revision>
  <dcterms:created xsi:type="dcterms:W3CDTF">2006-08-16T00:00:00Z</dcterms:created>
  <dcterms:modified xsi:type="dcterms:W3CDTF">2022-10-10T05:42:03Z</dcterms:modified>
</cp:coreProperties>
</file>